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8" r:id="rId2"/>
    <p:sldId id="431" r:id="rId3"/>
    <p:sldId id="323" r:id="rId4"/>
    <p:sldId id="456" r:id="rId5"/>
    <p:sldId id="447" r:id="rId6"/>
    <p:sldId id="455" r:id="rId7"/>
    <p:sldId id="446" r:id="rId8"/>
    <p:sldId id="436" r:id="rId9"/>
    <p:sldId id="445" r:id="rId10"/>
    <p:sldId id="454" r:id="rId11"/>
    <p:sldId id="444" r:id="rId12"/>
    <p:sldId id="453" r:id="rId13"/>
    <p:sldId id="443" r:id="rId14"/>
    <p:sldId id="452" r:id="rId15"/>
    <p:sldId id="442" r:id="rId16"/>
    <p:sldId id="451" r:id="rId17"/>
    <p:sldId id="441" r:id="rId18"/>
    <p:sldId id="450" r:id="rId19"/>
    <p:sldId id="440" r:id="rId20"/>
    <p:sldId id="449" r:id="rId21"/>
    <p:sldId id="439" r:id="rId22"/>
    <p:sldId id="448" r:id="rId23"/>
    <p:sldId id="438" r:id="rId24"/>
    <p:sldId id="471" r:id="rId25"/>
    <p:sldId id="472" r:id="rId26"/>
    <p:sldId id="473" r:id="rId27"/>
    <p:sldId id="474" r:id="rId28"/>
    <p:sldId id="475" r:id="rId29"/>
    <p:sldId id="476" r:id="rId30"/>
    <p:sldId id="477" r:id="rId31"/>
    <p:sldId id="478" r:id="rId32"/>
    <p:sldId id="479" r:id="rId33"/>
    <p:sldId id="480" r:id="rId34"/>
    <p:sldId id="481" r:id="rId35"/>
    <p:sldId id="457" r:id="rId36"/>
    <p:sldId id="329" r:id="rId37"/>
    <p:sldId id="458" r:id="rId38"/>
    <p:sldId id="464" r:id="rId39"/>
    <p:sldId id="459" r:id="rId40"/>
    <p:sldId id="460" r:id="rId41"/>
    <p:sldId id="461" r:id="rId42"/>
    <p:sldId id="465" r:id="rId43"/>
    <p:sldId id="462" r:id="rId44"/>
    <p:sldId id="463" r:id="rId45"/>
    <p:sldId id="469" r:id="rId46"/>
    <p:sldId id="470" r:id="rId47"/>
    <p:sldId id="467" r:id="rId48"/>
    <p:sldId id="468" r:id="rId49"/>
    <p:sldId id="433" r:id="rId50"/>
    <p:sldId id="434" r:id="rId51"/>
    <p:sldId id="272" r:id="rId52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3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4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7" y="2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BC484-9E35-45B7-91B9-F13D733AC087}" type="datetimeFigureOut">
              <a:rPr lang="en-US" smtClean="0"/>
              <a:pPr/>
              <a:t>27/06/2018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25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7" y="6456325"/>
            <a:ext cx="4302625" cy="3402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6FD56-F42A-4033-9C73-377563ADA3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6CB3D-24F8-498E-BF50-18454145C269}" type="datetimeFigureOut">
              <a:rPr lang="en-US" smtClean="0"/>
              <a:pPr/>
              <a:t>27/06/2018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2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28DB9-8014-4F8B-AA1F-B0ADE141CC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FC049-F159-43CC-A5C5-E3AD73516707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69295-7E07-415C-B27A-4427CF29E21B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AA23A-24F9-4D15-9142-AF3828D0B2EF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A58BD-934F-4E67-A15C-19DF813757B1}" type="datetime1">
              <a:rPr lang="en-US" smtClean="0"/>
              <a:t>27/06/2018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7A405-C71B-4641-BA7D-E6B97590FCCB}" type="datetime1">
              <a:rPr lang="en-US" smtClean="0"/>
              <a:t>27/06/2018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33AC-FBFA-4AA8-AD21-F941F7D8B503}" type="datetime1">
              <a:rPr lang="en-US" smtClean="0"/>
              <a:t>27/06/2018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0A16-5421-4E8E-9B98-532574FBB807}" type="datetime1">
              <a:rPr lang="en-US" smtClean="0"/>
              <a:t>27/06/2018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EDC8B-B2F6-469C-8463-07B00D8F4F84}" type="datetime1">
              <a:rPr lang="en-US" smtClean="0"/>
              <a:t>27/06/2018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A5893-09D3-475A-83F2-75FE01D9E6FD}" type="datetime1">
              <a:rPr lang="en-US" smtClean="0"/>
              <a:t>27/06/2018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7C604-A8A2-49AD-949E-BB196A27FC52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1603-C1F3-465B-8DB2-75D50DE58B91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B3CE0-482E-4430-B8D2-D0097154B7F3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51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38600"/>
            <a:ext cx="7772400" cy="21336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latin typeface="Aparajita" pitchFamily="34" charset="0"/>
                <a:cs typeface="Aparajita" pitchFamily="34" charset="0"/>
              </a:rPr>
              <a:t>EVM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izf’k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 25 </a:t>
            </a:r>
            <a:r>
              <a:rPr lang="en-US" sz="4000" b="1" dirty="0" err="1" smtClean="0">
                <a:latin typeface="DevLys 010" pitchFamily="2" charset="0"/>
              </a:rPr>
              <a:t>twu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27 </a:t>
            </a:r>
            <a:r>
              <a:rPr lang="en-US" sz="4000" b="1" dirty="0" err="1" smtClean="0">
                <a:latin typeface="DevLys 010" pitchFamily="2" charset="0"/>
              </a:rPr>
              <a:t>twu</a:t>
            </a:r>
            <a:r>
              <a:rPr lang="en-US" sz="4000" b="1" dirty="0" smtClean="0">
                <a:latin typeface="DevLys 010" pitchFamily="2" charset="0"/>
              </a:rPr>
              <a:t> 2018</a:t>
            </a: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2794002" y="609600"/>
            <a:ext cx="3911599" cy="17526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0" y="2514601"/>
            <a:ext cx="5562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32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5240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EVM </a:t>
            </a:r>
            <a:r>
              <a:rPr lang="en-US" sz="8000" b="1" dirty="0" err="1" smtClean="0">
                <a:latin typeface="DevLys 010" pitchFamily="2" charset="0"/>
              </a:rPr>
              <a:t>izh</a:t>
            </a:r>
            <a:r>
              <a:rPr lang="en-US" sz="8000" b="1" dirty="0" smtClean="0">
                <a:latin typeface="DevLys 010" pitchFamily="2" charset="0"/>
              </a:rPr>
              <a:t> ,Q-,y-</a:t>
            </a:r>
            <a:r>
              <a:rPr lang="en-US" sz="8000" b="1" dirty="0" err="1" smtClean="0">
                <a:latin typeface="DevLys 010" pitchFamily="2" charset="0"/>
              </a:rPr>
              <a:t>lh</a:t>
            </a:r>
            <a:r>
              <a:rPr lang="en-US" sz="8000" b="1" dirty="0" smtClean="0">
                <a:latin typeface="DevLys 010" pitchFamily="2" charset="0"/>
              </a:rPr>
              <a:t>- ifj.kke</a:t>
            </a:r>
            <a:endParaRPr lang="en-US" sz="6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382000" cy="63246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lEiw.kZ</a:t>
            </a:r>
            <a:r>
              <a:rPr lang="en-US" sz="3600" dirty="0" smtClean="0">
                <a:latin typeface="DevLys 010" pitchFamily="2" charset="0"/>
              </a:rPr>
              <a:t> e/;</a:t>
            </a:r>
            <a:r>
              <a:rPr lang="en-US" sz="3600" dirty="0" err="1" smtClean="0">
                <a:latin typeface="DevLys 010" pitchFamily="2" charset="0"/>
              </a:rPr>
              <a:t>izns’k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25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daVªksy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15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cSysV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ukWuofdZax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xbZ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r>
              <a:rPr lang="en-US" sz="3600" b="1" dirty="0" err="1" smtClean="0">
                <a:latin typeface="DevLys 010" pitchFamily="2" charset="0"/>
              </a:rPr>
              <a:t>daVªksy</a:t>
            </a:r>
            <a:r>
              <a:rPr lang="en-US" sz="3600" b="1" dirty="0" smtClean="0">
                <a:latin typeface="DevLys 010" pitchFamily="2" charset="0"/>
              </a:rPr>
              <a:t> ;</a:t>
            </a:r>
            <a:r>
              <a:rPr lang="en-US" sz="3600" b="1" dirty="0" err="1" smtClean="0">
                <a:latin typeface="DevLys 010" pitchFamily="2" charset="0"/>
              </a:rPr>
              <a:t>wfuV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eq</a:t>
            </a:r>
            <a:r>
              <a:rPr lang="en-US" sz="3600" b="1" dirty="0" smtClean="0">
                <a:latin typeface="DevLys 010" pitchFamily="2" charset="0"/>
              </a:rPr>
              <a:t>[; ,</a:t>
            </a:r>
            <a:r>
              <a:rPr lang="en-US" sz="3600" b="1" dirty="0" err="1" smtClean="0">
                <a:latin typeface="DevLys 010" pitchFamily="2" charset="0"/>
              </a:rPr>
              <a:t>sjlZ</a:t>
            </a:r>
            <a:r>
              <a:rPr lang="en-US" sz="3600" b="1" dirty="0" smtClean="0">
                <a:latin typeface="DevLys 010" pitchFamily="2" charset="0"/>
              </a:rPr>
              <a:t> &amp;</a:t>
            </a:r>
          </a:p>
          <a:p>
            <a:pPr marL="677863" algn="just">
              <a:buFont typeface="Wingdings" pitchFamily="2" charset="2"/>
              <a:buChar char="§"/>
            </a:pPr>
            <a:r>
              <a:rPr lang="en-US" sz="3600" dirty="0" err="1" smtClean="0">
                <a:latin typeface="DevLys 010" pitchFamily="2" charset="0"/>
              </a:rPr>
              <a:t>DykWd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sjj</a:t>
            </a:r>
            <a:r>
              <a:rPr lang="en-US" sz="3600" dirty="0" smtClean="0">
                <a:latin typeface="DevLys 010" pitchFamily="2" charset="0"/>
              </a:rPr>
              <a:t> %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14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endParaRPr lang="en-US" sz="3600" dirty="0" smtClean="0">
              <a:latin typeface="DevLys 010" pitchFamily="2" charset="0"/>
            </a:endParaRPr>
          </a:p>
          <a:p>
            <a:pPr marL="677863" algn="just">
              <a:buFont typeface="Wingdings" pitchFamily="2" charset="2"/>
              <a:buChar char="§"/>
            </a:pP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%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09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endParaRPr lang="en-US" sz="3600" dirty="0" smtClean="0">
              <a:latin typeface="DevLys 010" pitchFamily="2" charset="0"/>
            </a:endParaRPr>
          </a:p>
          <a:p>
            <a:pPr marL="677863" algn="just">
              <a:buFont typeface="Wingdings" pitchFamily="2" charset="2"/>
              <a:buChar char="§"/>
            </a:pP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%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02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endParaRPr lang="en-US" sz="3600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sz="3600" b="1" dirty="0" err="1" smtClean="0">
                <a:latin typeface="DevLys 010" pitchFamily="2" charset="0"/>
              </a:rPr>
              <a:t>cSysV</a:t>
            </a:r>
            <a:r>
              <a:rPr lang="en-US" sz="3600" b="1" dirty="0" smtClean="0">
                <a:latin typeface="DevLys 010" pitchFamily="2" charset="0"/>
              </a:rPr>
              <a:t> ;</a:t>
            </a:r>
            <a:r>
              <a:rPr lang="en-US" sz="3600" b="1" dirty="0" err="1" smtClean="0">
                <a:latin typeface="DevLys 010" pitchFamily="2" charset="0"/>
              </a:rPr>
              <a:t>wfuV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eq</a:t>
            </a:r>
            <a:r>
              <a:rPr lang="en-US" sz="3600" b="1" dirty="0" smtClean="0">
                <a:latin typeface="DevLys 010" pitchFamily="2" charset="0"/>
              </a:rPr>
              <a:t>[; ,</a:t>
            </a:r>
            <a:r>
              <a:rPr lang="en-US" sz="3600" b="1" dirty="0" err="1" smtClean="0">
                <a:latin typeface="DevLys 010" pitchFamily="2" charset="0"/>
              </a:rPr>
              <a:t>sjlZ</a:t>
            </a:r>
            <a:r>
              <a:rPr lang="en-US" sz="3600" b="1" dirty="0" smtClean="0">
                <a:latin typeface="DevLys 010" pitchFamily="2" charset="0"/>
              </a:rPr>
              <a:t> &amp;</a:t>
            </a:r>
          </a:p>
          <a:p>
            <a:pPr marL="677863" algn="just">
              <a:buFont typeface="Wingdings" pitchFamily="2" charset="2"/>
              <a:buChar char="§"/>
            </a:pP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%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12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endParaRPr lang="en-US" sz="3600" dirty="0" smtClean="0">
              <a:latin typeface="DevLys 010" pitchFamily="2" charset="0"/>
            </a:endParaRPr>
          </a:p>
          <a:p>
            <a:pPr marL="677863" algn="just">
              <a:buFont typeface="Wingdings" pitchFamily="2" charset="2"/>
              <a:buChar char="§"/>
            </a:pPr>
            <a:r>
              <a:rPr lang="en-US" sz="3600" dirty="0" err="1" smtClean="0">
                <a:latin typeface="DevLys 010" pitchFamily="2" charset="0"/>
              </a:rPr>
              <a:t>ySpsl</a:t>
            </a:r>
            <a:r>
              <a:rPr lang="en-US" sz="3600" dirty="0" smtClean="0">
                <a:latin typeface="DevLys 010" pitchFamily="2" charset="0"/>
              </a:rPr>
              <a:t> %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01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endParaRPr lang="en-US" sz="3600" dirty="0" smtClean="0">
              <a:latin typeface="DevLys 010" pitchFamily="2" charset="0"/>
            </a:endParaRPr>
          </a:p>
          <a:p>
            <a:pPr marL="677863" algn="just">
              <a:buFont typeface="Wingdings" pitchFamily="2" charset="2"/>
              <a:buChar char="§"/>
            </a:pPr>
            <a:r>
              <a:rPr lang="en-US" sz="3600" dirty="0" err="1" smtClean="0">
                <a:latin typeface="DevLys 010" pitchFamily="2" charset="0"/>
              </a:rPr>
              <a:t>vU</a:t>
            </a:r>
            <a:r>
              <a:rPr lang="en-US" sz="3600" dirty="0" smtClean="0">
                <a:latin typeface="DevLys 010" pitchFamily="2" charset="0"/>
              </a:rPr>
              <a:t>; % </a:t>
            </a:r>
            <a:r>
              <a:rPr lang="en-US" sz="3600" dirty="0" err="1" smtClean="0">
                <a:latin typeface="DevLys 010" pitchFamily="2" charset="0"/>
              </a:rPr>
              <a:t>yxHkx</a:t>
            </a:r>
            <a:r>
              <a:rPr lang="en-US" sz="3600" dirty="0" smtClean="0">
                <a:latin typeface="DevLys 010" pitchFamily="2" charset="0"/>
              </a:rPr>
              <a:t> 02 </a:t>
            </a:r>
            <a:r>
              <a:rPr lang="en-US" sz="3600" dirty="0" err="1" smtClean="0">
                <a:latin typeface="DevLys 010" pitchFamily="2" charset="0"/>
              </a:rPr>
              <a:t>izfr’kr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40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pacy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1" y="1600198"/>
          <a:ext cx="8000998" cy="4876801"/>
        </p:xfrm>
        <a:graphic>
          <a:graphicData uri="http://schemas.openxmlformats.org/drawingml/2006/table">
            <a:tbl>
              <a:tblPr/>
              <a:tblGrid>
                <a:gridCol w="1091045"/>
                <a:gridCol w="1194954"/>
                <a:gridCol w="1146247"/>
                <a:gridCol w="1295617"/>
                <a:gridCol w="1091045"/>
                <a:gridCol w="1091045"/>
                <a:gridCol w="1091045"/>
              </a:tblGrid>
              <a:tr h="22906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3600" b="1" i="0" u="none" strike="noStrike" dirty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3600" b="1" i="0" u="none" strike="noStrike" dirty="0">
                          <a:solidFill>
                            <a:schemeClr val="tx1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3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EVM</a:t>
                      </a:r>
                      <a:endParaRPr lang="en-US" sz="3600" b="1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6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DevLys 010"/>
                        </a:rPr>
                        <a:t>eqjSuk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15.39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67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DevLys 010"/>
                        </a:rPr>
                        <a:t>';ksiqj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312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84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DevLys 010"/>
                        </a:rPr>
                        <a:t>fHk.M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6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899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6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23.49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pacy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197" y="1447800"/>
          <a:ext cx="8153404" cy="4290481"/>
        </p:xfrm>
        <a:graphic>
          <a:graphicData uri="http://schemas.openxmlformats.org/drawingml/2006/table">
            <a:tbl>
              <a:tblPr/>
              <a:tblGrid>
                <a:gridCol w="1164772"/>
                <a:gridCol w="1164772"/>
                <a:gridCol w="1164772"/>
                <a:gridCol w="1164772"/>
                <a:gridCol w="1164772"/>
                <a:gridCol w="1164772"/>
                <a:gridCol w="1164772"/>
              </a:tblGrid>
              <a:tr h="20152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871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eqjSuk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12.17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871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';ksiqj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78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fHk.M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15.68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Xokfy;j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1" y="1600197"/>
          <a:ext cx="8229599" cy="4200529"/>
        </p:xfrm>
        <a:graphic>
          <a:graphicData uri="http://schemas.openxmlformats.org/drawingml/2006/table">
            <a:tbl>
              <a:tblPr/>
              <a:tblGrid>
                <a:gridCol w="1266092"/>
                <a:gridCol w="1005883"/>
                <a:gridCol w="1194891"/>
                <a:gridCol w="1194891"/>
                <a:gridCol w="1323916"/>
                <a:gridCol w="1279038"/>
                <a:gridCol w="964888"/>
              </a:tblGrid>
              <a:tr h="12001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Xokfy;j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14.41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f'koiqjh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23.75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nfr;k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27.72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Xkquk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16.42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00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v'kksduxj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25.96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Xokfy;j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0999" y="1371597"/>
          <a:ext cx="8534401" cy="4400554"/>
        </p:xfrm>
        <a:graphic>
          <a:graphicData uri="http://schemas.openxmlformats.org/drawingml/2006/table">
            <a:tbl>
              <a:tblPr/>
              <a:tblGrid>
                <a:gridCol w="1256599"/>
                <a:gridCol w="1099525"/>
                <a:gridCol w="1239146"/>
                <a:gridCol w="1239146"/>
                <a:gridCol w="1372951"/>
                <a:gridCol w="1326410"/>
                <a:gridCol w="1000624"/>
              </a:tblGrid>
              <a:tr h="12572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Xokfy;j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7.11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f'koiqjh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12.41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nfr;k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12.01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Xkquk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13.43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v'kksduxj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26.63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daVªksy</a:t>
            </a:r>
            <a:r>
              <a:rPr lang="en-US" b="1" dirty="0" smtClean="0">
                <a:latin typeface="DevLys 010" pitchFamily="2" charset="0"/>
              </a:rPr>
              <a:t> ;</a:t>
            </a:r>
            <a:r>
              <a:rPr lang="en-US" b="1" dirty="0" err="1" smtClean="0">
                <a:latin typeface="DevLys 010" pitchFamily="2" charset="0"/>
              </a:rPr>
              <a:t>wfuV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lkxj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laHkkx</a:t>
            </a:r>
            <a:endParaRPr lang="en-US" sz="2800" b="1" dirty="0">
              <a:latin typeface="DevLys 010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399" y="1447801"/>
          <a:ext cx="8001000" cy="4952998"/>
        </p:xfrm>
        <a:graphic>
          <a:graphicData uri="http://schemas.openxmlformats.org/drawingml/2006/table">
            <a:tbl>
              <a:tblPr/>
              <a:tblGrid>
                <a:gridCol w="1178062"/>
                <a:gridCol w="1030804"/>
                <a:gridCol w="1161699"/>
                <a:gridCol w="1161699"/>
                <a:gridCol w="1287141"/>
                <a:gridCol w="1243509"/>
                <a:gridCol w="938086"/>
              </a:tblGrid>
              <a:tr h="13991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lkxj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31.73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Nrjiqj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13.78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55542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Vhdex&lt;+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11.18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iUuk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8.02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neksg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25.75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lkxj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2" y="1679795"/>
          <a:ext cx="8229597" cy="4340005"/>
        </p:xfrm>
        <a:graphic>
          <a:graphicData uri="http://schemas.openxmlformats.org/drawingml/2006/table">
            <a:tbl>
              <a:tblPr/>
              <a:tblGrid>
                <a:gridCol w="1211720"/>
                <a:gridCol w="1060256"/>
                <a:gridCol w="1194890"/>
                <a:gridCol w="1194890"/>
                <a:gridCol w="1323916"/>
                <a:gridCol w="1279038"/>
                <a:gridCol w="964887"/>
              </a:tblGrid>
              <a:tr h="12259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lkxj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21.40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Nrjiqj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19.36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2034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Vhdex&lt;+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16.32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iUuk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10.03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29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neksg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25.52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Hkksiky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1" y="1447799"/>
          <a:ext cx="8305798" cy="4400553"/>
        </p:xfrm>
        <a:graphic>
          <a:graphicData uri="http://schemas.openxmlformats.org/drawingml/2006/table">
            <a:tbl>
              <a:tblPr/>
              <a:tblGrid>
                <a:gridCol w="1222940"/>
                <a:gridCol w="1070073"/>
                <a:gridCol w="1205954"/>
                <a:gridCol w="1205954"/>
                <a:gridCol w="1336175"/>
                <a:gridCol w="1290881"/>
                <a:gridCol w="973821"/>
              </a:tblGrid>
              <a:tr h="1257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Hkksiky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17.46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Lkhgksj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46.78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fofn'kk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66.63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jktx&lt;+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25.40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8651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jk;lsu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12.94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Hkksiky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1" y="1447797"/>
          <a:ext cx="8381998" cy="4333879"/>
        </p:xfrm>
        <a:graphic>
          <a:graphicData uri="http://schemas.openxmlformats.org/drawingml/2006/table">
            <a:tbl>
              <a:tblPr/>
              <a:tblGrid>
                <a:gridCol w="1234161"/>
                <a:gridCol w="1079889"/>
                <a:gridCol w="1217017"/>
                <a:gridCol w="1217017"/>
                <a:gridCol w="1348434"/>
                <a:gridCol w="1302724"/>
                <a:gridCol w="982756"/>
              </a:tblGrid>
              <a:tr h="12382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Hkksiky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2037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8.87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Lkhgksj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18.05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fofn'kk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27.69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jktx&lt;+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7030A0"/>
                          </a:solidFill>
                          <a:latin typeface="Calibri"/>
                        </a:rPr>
                        <a:t>21.16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91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jk;lsu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11.05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mTtSu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409693"/>
          <a:ext cx="8534399" cy="4457707"/>
        </p:xfrm>
        <a:graphic>
          <a:graphicData uri="http://schemas.openxmlformats.org/drawingml/2006/table">
            <a:tbl>
              <a:tblPr/>
              <a:tblGrid>
                <a:gridCol w="1256599"/>
                <a:gridCol w="1099524"/>
                <a:gridCol w="1239146"/>
                <a:gridCol w="1239146"/>
                <a:gridCol w="1372950"/>
                <a:gridCol w="1326410"/>
                <a:gridCol w="1000624"/>
              </a:tblGrid>
              <a:tr h="990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mTtSu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30.82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Ukhep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49.30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jryke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11.93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'kktkiqj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15.36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vkxj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15.68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eanlkSj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35.00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3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nsokl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27.83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mTtSu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371600"/>
          <a:ext cx="8381999" cy="4800598"/>
        </p:xfrm>
        <a:graphic>
          <a:graphicData uri="http://schemas.openxmlformats.org/drawingml/2006/table">
            <a:tbl>
              <a:tblPr/>
              <a:tblGrid>
                <a:gridCol w="1234160"/>
                <a:gridCol w="1079890"/>
                <a:gridCol w="1217018"/>
                <a:gridCol w="1217018"/>
                <a:gridCol w="1348434"/>
                <a:gridCol w="1302724"/>
                <a:gridCol w="982755"/>
              </a:tblGrid>
              <a:tr h="1378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mTtSu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11.13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Ukhep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10.17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jryke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2384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4.64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'kktkiqj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8.66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vkxj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4.89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eanlkSj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12.86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81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nsokl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15.36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bUnkSj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04800" y="1447796"/>
          <a:ext cx="8534401" cy="4641278"/>
        </p:xfrm>
        <a:graphic>
          <a:graphicData uri="http://schemas.openxmlformats.org/drawingml/2006/table">
            <a:tbl>
              <a:tblPr/>
              <a:tblGrid>
                <a:gridCol w="1256600"/>
                <a:gridCol w="1099524"/>
                <a:gridCol w="1239146"/>
                <a:gridCol w="1239146"/>
                <a:gridCol w="1372950"/>
                <a:gridCol w="1326410"/>
                <a:gridCol w="1000625"/>
              </a:tblGrid>
              <a:tr h="92825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&gt;kcqvk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9.38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vyhjktiqj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25.96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/kkj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25.30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[kjxkSu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18.95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cM+okuh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50.92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[k.Mok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11.87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412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cqjgkuiqj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7.09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bUnkSj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28600" y="1434538"/>
          <a:ext cx="8610599" cy="4890065"/>
        </p:xfrm>
        <a:graphic>
          <a:graphicData uri="http://schemas.openxmlformats.org/drawingml/2006/table">
            <a:tbl>
              <a:tblPr/>
              <a:tblGrid>
                <a:gridCol w="1267820"/>
                <a:gridCol w="1109340"/>
                <a:gridCol w="1250209"/>
                <a:gridCol w="1250209"/>
                <a:gridCol w="1385210"/>
                <a:gridCol w="1338253"/>
                <a:gridCol w="1009558"/>
              </a:tblGrid>
              <a:tr h="9426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0.05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&gt;kcqvk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6.24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6532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vyhjktiqj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16.68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/kkj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29.55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[kjxkSu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10.95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cM+okuh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27.51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[k.Mok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12.58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83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cqjgkuiqj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7.12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tcyiqj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2" y="1447799"/>
          <a:ext cx="8229598" cy="4572000"/>
        </p:xfrm>
        <a:graphic>
          <a:graphicData uri="http://schemas.openxmlformats.org/drawingml/2006/table">
            <a:tbl>
              <a:tblPr/>
              <a:tblGrid>
                <a:gridCol w="1211721"/>
                <a:gridCol w="1060255"/>
                <a:gridCol w="1194890"/>
                <a:gridCol w="1194890"/>
                <a:gridCol w="1323917"/>
                <a:gridCol w="1279038"/>
                <a:gridCol w="964887"/>
              </a:tblGrid>
              <a:tr h="914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Tkcyiqj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34.76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dVuh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22.84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ujflagiqj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60.98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fNUnokM+k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15.86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flouh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19.45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ckyk?kkV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47.89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e.Myk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47.87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fM.MkSjh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43.29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tcyiqj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198" y="1524002"/>
          <a:ext cx="8305801" cy="4800596"/>
        </p:xfrm>
        <a:graphic>
          <a:graphicData uri="http://schemas.openxmlformats.org/drawingml/2006/table">
            <a:tbl>
              <a:tblPr/>
              <a:tblGrid>
                <a:gridCol w="1222940"/>
                <a:gridCol w="1070072"/>
                <a:gridCol w="1205955"/>
                <a:gridCol w="1205955"/>
                <a:gridCol w="1336176"/>
                <a:gridCol w="1290881"/>
                <a:gridCol w="973822"/>
              </a:tblGrid>
              <a:tr h="951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Tkcyiqj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23.09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dVuh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19.89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ujflagiqj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3970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2752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30.68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fNUnokM+k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10.74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flouh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22.95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ckyk?kkV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6.46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e.Myk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39.07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1110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fM.MkSjh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29.75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jhok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0999" y="1371599"/>
          <a:ext cx="8305799" cy="4310743"/>
        </p:xfrm>
        <a:graphic>
          <a:graphicData uri="http://schemas.openxmlformats.org/drawingml/2006/table">
            <a:tbl>
              <a:tblPr/>
              <a:tblGrid>
                <a:gridCol w="1222941"/>
                <a:gridCol w="1070072"/>
                <a:gridCol w="1205954"/>
                <a:gridCol w="1205954"/>
                <a:gridCol w="1336175"/>
                <a:gridCol w="1290881"/>
                <a:gridCol w="973822"/>
              </a:tblGrid>
              <a:tr h="14369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jhok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lruk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27.23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Lkh/kh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55.94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flaxjksyh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70.35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jhok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828802"/>
          <a:ext cx="8305800" cy="4114797"/>
        </p:xfrm>
        <a:graphic>
          <a:graphicData uri="http://schemas.openxmlformats.org/drawingml/2006/table">
            <a:tbl>
              <a:tblPr/>
              <a:tblGrid>
                <a:gridCol w="1222940"/>
                <a:gridCol w="1070071"/>
                <a:gridCol w="1205956"/>
                <a:gridCol w="1205956"/>
                <a:gridCol w="1336175"/>
                <a:gridCol w="1290881"/>
                <a:gridCol w="973821"/>
              </a:tblGrid>
              <a:tr h="13716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jhok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14.60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lruk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Lkh/kh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22.62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7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flaxjksyh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31.95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'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kgMksy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1" y="1447798"/>
          <a:ext cx="8077198" cy="4191002"/>
        </p:xfrm>
        <a:graphic>
          <a:graphicData uri="http://schemas.openxmlformats.org/drawingml/2006/table">
            <a:tbl>
              <a:tblPr/>
              <a:tblGrid>
                <a:gridCol w="1189281"/>
                <a:gridCol w="1040621"/>
                <a:gridCol w="1172763"/>
                <a:gridCol w="1172763"/>
                <a:gridCol w="1299399"/>
                <a:gridCol w="1255352"/>
                <a:gridCol w="947019"/>
              </a:tblGrid>
              <a:tr h="16763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kgMksy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32.31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vuwiiqj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20.51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mefj;k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20.78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'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kgMksy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828798"/>
          <a:ext cx="8229599" cy="4038602"/>
        </p:xfrm>
        <a:graphic>
          <a:graphicData uri="http://schemas.openxmlformats.org/drawingml/2006/table">
            <a:tbl>
              <a:tblPr/>
              <a:tblGrid>
                <a:gridCol w="1211722"/>
                <a:gridCol w="1060255"/>
                <a:gridCol w="1194890"/>
                <a:gridCol w="1194890"/>
                <a:gridCol w="1323916"/>
                <a:gridCol w="1279038"/>
                <a:gridCol w="964888"/>
              </a:tblGrid>
              <a:tr h="16154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77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kgMksy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77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vuwiiqj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6.16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77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mefj;k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4.75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daVªksy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ueZnkiqje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~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2" y="1663698"/>
          <a:ext cx="8153398" cy="4127502"/>
        </p:xfrm>
        <a:graphic>
          <a:graphicData uri="http://schemas.openxmlformats.org/drawingml/2006/table">
            <a:tbl>
              <a:tblPr/>
              <a:tblGrid>
                <a:gridCol w="1200501"/>
                <a:gridCol w="1050439"/>
                <a:gridCol w="1183826"/>
                <a:gridCol w="1183826"/>
                <a:gridCol w="1311658"/>
                <a:gridCol w="1267195"/>
                <a:gridCol w="955953"/>
              </a:tblGrid>
              <a:tr h="1650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miyC/k </a:t>
                      </a:r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5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gks'kaxkckn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31.15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5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gjnk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30.60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50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cSrwy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57.55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en-US" sz="4400" b="1" dirty="0" err="1" smtClean="0">
                <a:latin typeface="DevLys 010" pitchFamily="2" charset="0"/>
              </a:rPr>
              <a:t>cSysV</a:t>
            </a:r>
            <a:r>
              <a:rPr lang="en-US" sz="4400" b="1" dirty="0" smtClean="0">
                <a:latin typeface="DevLys 010" pitchFamily="2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wfuV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ueZnkiqje</a:t>
            </a:r>
            <a:r>
              <a:rPr kumimoji="0" lang="en-US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~ </a:t>
            </a:r>
            <a:r>
              <a:rPr kumimoji="0" lang="en-US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396" y="1828798"/>
          <a:ext cx="8153403" cy="4343402"/>
        </p:xfrm>
        <a:graphic>
          <a:graphicData uri="http://schemas.openxmlformats.org/drawingml/2006/table">
            <a:tbl>
              <a:tblPr/>
              <a:tblGrid>
                <a:gridCol w="1200501"/>
                <a:gridCol w="1050439"/>
                <a:gridCol w="1183827"/>
                <a:gridCol w="1183827"/>
                <a:gridCol w="1311659"/>
                <a:gridCol w="1267195"/>
                <a:gridCol w="955955"/>
              </a:tblGrid>
              <a:tr h="173735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miyC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/k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 FLC Done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Pre FLC Remain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Non Working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NW 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gks'kaxkckn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10.04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gjnk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13.62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cSrwy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7030A0"/>
                          </a:solidFill>
                          <a:latin typeface="Calibri"/>
                        </a:rPr>
                        <a:t>10.59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62150"/>
            <a:ext cx="7772400" cy="2457450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ftys</a:t>
            </a:r>
            <a:r>
              <a:rPr lang="en-US" sz="4800" b="1" dirty="0" smtClean="0">
                <a:latin typeface="DevLys 010" pitchFamily="2" charset="0"/>
              </a:rPr>
              <a:t> dh </a:t>
            </a:r>
            <a:r>
              <a:rPr lang="en-US" sz="4800" b="1" dirty="0" err="1" smtClean="0">
                <a:latin typeface="DevLys 010" pitchFamily="2" charset="0"/>
              </a:rPr>
              <a:t>leLr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DMM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vk;ksx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dks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okil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fd;s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tkus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lEca</a:t>
            </a:r>
            <a:r>
              <a:rPr lang="en-US" sz="4800" b="1" dirty="0" smtClean="0">
                <a:latin typeface="DevLys 010" pitchFamily="2" charset="0"/>
              </a:rPr>
              <a:t>/k </a:t>
            </a:r>
            <a:r>
              <a:rPr lang="en-US" sz="4800" b="1" dirty="0" err="1" smtClean="0">
                <a:latin typeface="DevLys 010" pitchFamily="2" charset="0"/>
              </a:rPr>
              <a:t>esa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DEO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</a:t>
            </a:r>
            <a:r>
              <a:rPr lang="en-US" sz="4800" b="1" dirty="0" smtClean="0">
                <a:latin typeface="DevLys 010" pitchFamily="2" charset="0"/>
              </a:rPr>
              <a:t> izek.ki= dh </a:t>
            </a:r>
            <a:r>
              <a:rPr lang="en-US" sz="4800" b="1" dirty="0" err="1" smtClean="0">
                <a:latin typeface="DevLys 010" pitchFamily="2" charset="0"/>
              </a:rPr>
              <a:t>fLFkfr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pacy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1905000"/>
          <a:ext cx="8077199" cy="2815129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6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eqjSuk</a:t>
                      </a:r>
                      <a:endParaRPr lang="en-US" sz="36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600" b="0" i="0" u="none" strike="noStrike" dirty="0">
                          <a:solidFill>
                            <a:schemeClr val="tx1"/>
                          </a:solidFill>
                          <a:latin typeface="DevLys 010"/>
                        </a:rPr>
                        <a:t>';</a:t>
                      </a:r>
                      <a:r>
                        <a:rPr lang="en-US" sz="36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ksiqj</a:t>
                      </a:r>
                      <a:endParaRPr lang="en-US" sz="36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6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fHk.M</a:t>
                      </a:r>
                      <a:endParaRPr lang="en-US" sz="36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Xokfy;j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1600200"/>
          <a:ext cx="8077199" cy="4267201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Xokfy;j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f'koiqjh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nfr;k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Xkquk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5-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v'kksduxj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lkxj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1600200"/>
          <a:ext cx="8077199" cy="4267201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lkxj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Nrjiqj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Vhdex</a:t>
                      </a:r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&lt;+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iUuk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5-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neksg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Hkksiky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1524000"/>
          <a:ext cx="8077199" cy="4267201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Hkksiky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Lkhgksj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fofn'kk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jktx</a:t>
                      </a:r>
                      <a:r>
                        <a:rPr lang="en-US" sz="3200" b="0" i="0" u="none" strike="noStrike" dirty="0">
                          <a:solidFill>
                            <a:schemeClr val="tx1"/>
                          </a:solidFill>
                          <a:latin typeface="DevLys 010"/>
                        </a:rPr>
                        <a:t>&lt;+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5-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jk;lsu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mTtSu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990600"/>
          <a:ext cx="8077199" cy="5486401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11083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mTtSu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Ukhep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jryke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chemeClr val="tx1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kktkiqj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5-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vkxj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6-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eanlkSj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6474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7 -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nsokl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914399"/>
          <a:ext cx="8077199" cy="5760720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56936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DevLys 010"/>
                        </a:rPr>
                        <a:t>&gt;</a:t>
                      </a:r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kcqvk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vyhjktiqj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5-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DevLys 010"/>
                        </a:rPr>
                        <a:t>[</a:t>
                      </a:r>
                      <a:r>
                        <a:rPr lang="en-US" sz="28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kjxksu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6-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cM+okuh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7-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[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k.Mok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8-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cqjgkuiqj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9906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bUnkSj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914399"/>
          <a:ext cx="8077199" cy="5760720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56936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Tkcyiqj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endParaRPr lang="en-US" sz="3600" b="0" i="0" u="none" strike="noStrike" dirty="0" smtClean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dVuh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ujflagiqj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fNUnokM+k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5-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flouh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baseline="0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6-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ckyk?kkV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7-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e.Myk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9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8-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fM.MkSjh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9906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tcyiqj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jhok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1905000"/>
          <a:ext cx="8077199" cy="3541165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jhok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lruk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Lkh</a:t>
                      </a:r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kh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4-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flaxjksyh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kgMksy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2061671"/>
          <a:ext cx="8077199" cy="2815129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kgMksy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vuwiiqj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chemeClr val="tx1"/>
                          </a:solidFill>
                          <a:latin typeface="DevLys 010"/>
                        </a:rPr>
                        <a:t>mefj;k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chemeClr val="tx1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3600" b="0" i="0" u="none" strike="noStrike" dirty="0" smtClean="0">
                          <a:solidFill>
                            <a:schemeClr val="tx1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ueZnkiqje</a:t>
            </a:r>
            <a:r>
              <a:rPr lang="en-US" b="1" dirty="0" smtClean="0">
                <a:latin typeface="DevLys 010" pitchFamily="2" charset="0"/>
              </a:rPr>
              <a:t>~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2" y="1905000"/>
          <a:ext cx="8077199" cy="2815129"/>
        </p:xfrm>
        <a:graphic>
          <a:graphicData uri="http://schemas.openxmlformats.org/drawingml/2006/table">
            <a:tbl>
              <a:tblPr/>
              <a:tblGrid>
                <a:gridCol w="1066799"/>
                <a:gridCol w="1676400"/>
                <a:gridCol w="5334000"/>
              </a:tblGrid>
              <a:tr h="6370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izek.ki=</a:t>
                      </a:r>
                      <a:r>
                        <a:rPr lang="en-US" sz="28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28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fLFkfr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gks'kaxkckn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baseline="0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gjnk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endParaRPr lang="en-US" sz="3600" b="0" i="0" u="none" strike="noStrike" dirty="0" smtClean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3-</a:t>
                      </a:r>
                      <a:endParaRPr lang="en-US" sz="32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FF0000"/>
                          </a:solidFill>
                          <a:latin typeface="DevLys 010"/>
                        </a:rPr>
                        <a:t>cSrwy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i="0" u="none" strike="noStrike" dirty="0" err="1" smtClean="0">
                          <a:solidFill>
                            <a:srgbClr val="FF0000"/>
                          </a:solidFill>
                          <a:latin typeface="DevLys 010"/>
                        </a:rPr>
                        <a:t>vizkIr</a:t>
                      </a:r>
                      <a:r>
                        <a:rPr lang="en-US" sz="36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latin typeface="DevLys 010" pitchFamily="2" charset="0"/>
              </a:rPr>
              <a:t>y{;</a:t>
            </a:r>
            <a:endParaRPr lang="en-US" sz="66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429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6000" b="1" dirty="0" smtClean="0">
                <a:latin typeface="Aparajita" pitchFamily="34" charset="0"/>
                <a:cs typeface="Aparajita" pitchFamily="34" charset="0"/>
              </a:rPr>
              <a:t>CU - </a:t>
            </a:r>
            <a:r>
              <a:rPr lang="en-US" sz="6000" b="1" dirty="0" err="1" smtClean="0">
                <a:latin typeface="DevLys 010" pitchFamily="2" charset="0"/>
              </a:rPr>
              <a:t>yxHkx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smtClean="0">
                <a:latin typeface="Aparajita" pitchFamily="34" charset="0"/>
                <a:cs typeface="Aparajita" pitchFamily="34" charset="0"/>
              </a:rPr>
              <a:t>15000</a:t>
            </a:r>
          </a:p>
          <a:p>
            <a:pPr algn="ctr">
              <a:buNone/>
            </a:pPr>
            <a:r>
              <a:rPr lang="en-US" sz="6000" b="1" dirty="0" smtClean="0">
                <a:latin typeface="Aparajita" pitchFamily="34" charset="0"/>
                <a:cs typeface="Aparajita" pitchFamily="34" charset="0"/>
              </a:rPr>
              <a:t>BU - </a:t>
            </a:r>
            <a:r>
              <a:rPr lang="en-US" sz="6000" b="1" dirty="0" err="1" smtClean="0">
                <a:latin typeface="DevLys 010" pitchFamily="2" charset="0"/>
              </a:rPr>
              <a:t>yxHkx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smtClean="0">
                <a:latin typeface="Aparajita" pitchFamily="34" charset="0"/>
                <a:cs typeface="Aparajita" pitchFamily="34" charset="0"/>
              </a:rPr>
              <a:t>25000</a:t>
            </a:r>
          </a:p>
          <a:p>
            <a:pPr algn="ctr">
              <a:buNone/>
            </a:pPr>
            <a:r>
              <a:rPr lang="en-US" sz="6000" b="1" dirty="0" err="1" smtClean="0">
                <a:latin typeface="DevLys 010" pitchFamily="2" charset="0"/>
                <a:cs typeface="Aparajita" pitchFamily="34" charset="0"/>
              </a:rPr>
              <a:t>le;lhek</a:t>
            </a:r>
            <a:r>
              <a:rPr lang="en-US" sz="6000" b="1" dirty="0" smtClean="0">
                <a:latin typeface="DevLys 010" pitchFamily="2" charset="0"/>
                <a:cs typeface="Aparajita" pitchFamily="34" charset="0"/>
              </a:rPr>
              <a:t> &amp; ,d </a:t>
            </a:r>
            <a:r>
              <a:rPr lang="en-US" sz="6000" b="1" dirty="0" err="1" smtClean="0">
                <a:latin typeface="DevLys 010" pitchFamily="2" charset="0"/>
                <a:cs typeface="Aparajita" pitchFamily="34" charset="0"/>
              </a:rPr>
              <a:t>ekg</a:t>
            </a:r>
            <a:endParaRPr lang="en-US" sz="6000" b="1" dirty="0" smtClean="0">
              <a:latin typeface="DevLys 010" pitchFamily="2" charset="0"/>
              <a:cs typeface="Aparajita" pitchFamily="34" charset="0"/>
            </a:endParaRPr>
          </a:p>
          <a:p>
            <a:pPr algn="just">
              <a:buNone/>
            </a:pPr>
            <a:endParaRPr lang="en-US" sz="3600" dirty="0" smtClean="0">
              <a:latin typeface="Aparajita" pitchFamily="34" charset="0"/>
              <a:cs typeface="Aparajita" pitchFamily="34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	</a:t>
            </a:r>
          </a:p>
          <a:p>
            <a:pPr algn="just">
              <a:buNone/>
            </a:pPr>
            <a:endParaRPr lang="en-US" sz="3600" b="1" dirty="0" smtClean="0">
              <a:latin typeface="DevLys 010" pitchFamily="2" charset="0"/>
            </a:endParaRPr>
          </a:p>
          <a:p>
            <a:pPr algn="just"/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buNone/>
            </a:pPr>
            <a:r>
              <a:rPr lang="en-US" sz="6000" b="1" dirty="0" err="1" smtClean="0">
                <a:latin typeface="DevLys 010" pitchFamily="2" charset="0"/>
              </a:rPr>
              <a:t>ukWuofdZax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smtClean="0">
                <a:latin typeface="Aparajita" pitchFamily="34" charset="0"/>
                <a:cs typeface="Aparajita" pitchFamily="34" charset="0"/>
              </a:rPr>
              <a:t>EVM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dk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lq</a:t>
            </a:r>
            <a:r>
              <a:rPr lang="en-US" sz="6000" b="1" dirty="0" smtClean="0">
                <a:latin typeface="DevLys 010" pitchFamily="2" charset="0"/>
              </a:rPr>
              <a:t>/</a:t>
            </a:r>
            <a:r>
              <a:rPr lang="en-US" sz="6000" b="1" dirty="0" err="1" smtClean="0">
                <a:latin typeface="DevLys 010" pitchFamily="2" charset="0"/>
              </a:rPr>
              <a:t>kkj</a:t>
            </a:r>
            <a:r>
              <a:rPr lang="en-US" sz="6000" b="1" dirty="0" smtClean="0">
                <a:latin typeface="DevLys 010" pitchFamily="2" charset="0"/>
              </a:rPr>
              <a:t>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34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5486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buNone/>
            </a:pPr>
            <a:endParaRPr lang="en-US" sz="6000" b="1" dirty="0" smtClean="0">
              <a:latin typeface="DevLys 01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5257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None/>
            </a:pPr>
            <a:r>
              <a:rPr lang="en-US" sz="2800" b="1" dirty="0" err="1" smtClean="0">
                <a:latin typeface="DevLys 010" pitchFamily="2" charset="0"/>
              </a:rPr>
              <a:t>fMokbZl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lq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kkj</a:t>
            </a:r>
            <a:r>
              <a:rPr lang="en-US" sz="2800" b="1" dirty="0" smtClean="0">
                <a:latin typeface="DevLys 010" pitchFamily="2" charset="0"/>
              </a:rPr>
              <a:t> dh </a:t>
            </a:r>
            <a:r>
              <a:rPr lang="en-US" sz="2800" b="1" dirty="0" err="1" smtClean="0">
                <a:latin typeface="DevLys 010" pitchFamily="2" charset="0"/>
              </a:rPr>
              <a:t>tkudkjh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vk;ksx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vkWuykbZu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fIyds’ku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vfuok;Zr</a:t>
            </a:r>
            <a:r>
              <a:rPr lang="en-US" sz="2800" b="1" dirty="0" smtClean="0">
                <a:latin typeface="DevLys 010" pitchFamily="2" charset="0"/>
              </a:rPr>
              <a:t>% </a:t>
            </a:r>
            <a:r>
              <a:rPr lang="en-US" sz="2800" b="1" dirty="0" err="1" smtClean="0">
                <a:latin typeface="DevLys 010" pitchFamily="2" charset="0"/>
              </a:rPr>
              <a:t>ntZ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djuk</a:t>
            </a:r>
            <a:r>
              <a:rPr lang="en-US" sz="2800" b="1" dirty="0" smtClean="0">
                <a:latin typeface="DevLys 010" pitchFamily="2" charset="0"/>
              </a:rPr>
              <a:t>-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b="1" dirty="0" err="1" smtClean="0">
                <a:latin typeface="DevLys 010" pitchFamily="2" charset="0"/>
              </a:rPr>
              <a:t>ofdZax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fMokbZl</a:t>
            </a:r>
            <a:r>
              <a:rPr lang="en-US" sz="4900" b="1" dirty="0" smtClean="0">
                <a:latin typeface="DevLys 010" pitchFamily="2" charset="0"/>
              </a:rPr>
              <a:t> dh </a:t>
            </a:r>
            <a:r>
              <a:rPr lang="en-US" sz="4900" b="1" dirty="0" err="1" smtClean="0">
                <a:latin typeface="DevLys 010" pitchFamily="2" charset="0"/>
              </a:rPr>
              <a:t>js.Me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tkap</a:t>
            </a:r>
            <a:r>
              <a:rPr lang="en-US" sz="5300" b="1" dirty="0" smtClean="0">
                <a:latin typeface="DevLys 010" pitchFamily="2" charset="0"/>
              </a:rPr>
              <a:t/>
            </a:r>
            <a:br>
              <a:rPr lang="en-US" sz="5300" b="1" dirty="0" smtClean="0">
                <a:latin typeface="DevLys 010" pitchFamily="2" charset="0"/>
              </a:rPr>
            </a:br>
            <a:r>
              <a:rPr lang="en-US" sz="3100" b="1" dirty="0" err="1" smtClean="0">
                <a:latin typeface="DevLys 010" pitchFamily="2" charset="0"/>
              </a:rPr>
              <a:t>vk;ksx</a:t>
            </a:r>
            <a:r>
              <a:rPr lang="en-US" sz="3100" b="1" dirty="0" smtClean="0">
                <a:latin typeface="DevLys 010" pitchFamily="2" charset="0"/>
              </a:rPr>
              <a:t> </a:t>
            </a:r>
            <a:r>
              <a:rPr lang="en-US" sz="3100" b="1" dirty="0" err="1" smtClean="0">
                <a:latin typeface="DevLys 010" pitchFamily="2" charset="0"/>
              </a:rPr>
              <a:t>dk</a:t>
            </a:r>
            <a:r>
              <a:rPr lang="en-US" sz="3100" b="1" dirty="0" smtClean="0">
                <a:latin typeface="DevLys 010" pitchFamily="2" charset="0"/>
              </a:rPr>
              <a:t> </a:t>
            </a:r>
            <a:r>
              <a:rPr lang="en-US" sz="3100" b="1" dirty="0" err="1" smtClean="0">
                <a:latin typeface="DevLys 010" pitchFamily="2" charset="0"/>
              </a:rPr>
              <a:t>Kki</a:t>
            </a:r>
            <a:r>
              <a:rPr lang="en-US" sz="3100" b="1" dirty="0" smtClean="0">
                <a:latin typeface="DevLys 010" pitchFamily="2" charset="0"/>
              </a:rPr>
              <a:t> </a:t>
            </a:r>
            <a:r>
              <a:rPr lang="en-US" sz="3100" b="1" dirty="0" err="1" smtClean="0">
                <a:latin typeface="DevLys 010" pitchFamily="2" charset="0"/>
              </a:rPr>
              <a:t>Øekad</a:t>
            </a:r>
            <a:r>
              <a:rPr lang="en-US" sz="3100" b="1" dirty="0" smtClean="0">
                <a:latin typeface="DevLys 010" pitchFamily="2" charset="0"/>
              </a:rPr>
              <a:t> 286] </a:t>
            </a:r>
            <a:r>
              <a:rPr lang="en-US" sz="3100" b="1" dirty="0" err="1" smtClean="0">
                <a:latin typeface="DevLys 010" pitchFamily="2" charset="0"/>
              </a:rPr>
              <a:t>fnukad</a:t>
            </a:r>
            <a:r>
              <a:rPr lang="en-US" sz="3100" b="1" dirty="0" smtClean="0">
                <a:latin typeface="DevLys 010" pitchFamily="2" charset="0"/>
              </a:rPr>
              <a:t> 14-06-18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599"/>
          </a:xfrm>
        </p:spPr>
        <p:txBody>
          <a:bodyPr/>
          <a:lstStyle/>
          <a:p>
            <a:pPr algn="just"/>
            <a:r>
              <a:rPr lang="en-US" dirty="0" err="1" smtClean="0">
                <a:latin typeface="DevLys 010" pitchFamily="2" charset="0"/>
              </a:rPr>
              <a:t>ftu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ukWuofdZax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izfr’kr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Øe’k</a:t>
            </a:r>
            <a:r>
              <a:rPr lang="en-US" dirty="0" smtClean="0">
                <a:latin typeface="DevLys 010" pitchFamily="2" charset="0"/>
              </a:rPr>
              <a:t>% 25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15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de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ogka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daVªksy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js.Me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rjhds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50&amp;50 </a:t>
            </a:r>
            <a:r>
              <a:rPr lang="en-US" dirty="0" err="1" smtClean="0">
                <a:latin typeface="DevLys 010" pitchFamily="2" charset="0"/>
              </a:rPr>
              <a:t>e’khuksa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bZ-lh-vkbZ-,y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bathfu;lZ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r>
              <a:rPr lang="en-US" sz="4400" b="1" dirty="0" err="1" smtClean="0">
                <a:latin typeface="DevLys 010" pitchFamily="2" charset="0"/>
              </a:rPr>
              <a:t>ftyksa</a:t>
            </a:r>
            <a:r>
              <a:rPr lang="en-US" sz="4400" b="1" dirty="0" smtClean="0">
                <a:latin typeface="DevLys 010" pitchFamily="2" charset="0"/>
              </a:rPr>
              <a:t> dh la[;k &amp; 34</a:t>
            </a:r>
          </a:p>
          <a:p>
            <a:pPr algn="ctr">
              <a:buNone/>
            </a:pPr>
            <a:endParaRPr lang="en-US" sz="4400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sz="44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uxjh</a:t>
            </a:r>
            <a:r>
              <a:rPr lang="en-US" sz="4800" b="1" dirty="0" smtClean="0">
                <a:latin typeface="DevLys 010" pitchFamily="2" charset="0"/>
              </a:rPr>
              <a:t>; </a:t>
            </a:r>
            <a:r>
              <a:rPr lang="en-US" sz="4800" b="1" dirty="0" err="1" smtClean="0">
                <a:latin typeface="DevLys 010" pitchFamily="2" charset="0"/>
              </a:rPr>
              <a:t>fudk</a:t>
            </a:r>
            <a:r>
              <a:rPr lang="en-US" sz="4800" b="1" dirty="0" smtClean="0">
                <a:latin typeface="DevLys 010" pitchFamily="2" charset="0"/>
              </a:rPr>
              <a:t>;@</a:t>
            </a:r>
            <a:r>
              <a:rPr lang="en-US" sz="4800" b="1" dirty="0" err="1" smtClean="0">
                <a:latin typeface="DevLys 010" pitchFamily="2" charset="0"/>
              </a:rPr>
              <a:t>iapk;r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vke</a:t>
            </a:r>
            <a:r>
              <a:rPr lang="en-US" sz="4800" b="1" dirty="0" smtClean="0">
                <a:latin typeface="DevLys 010" pitchFamily="2" charset="0"/>
              </a:rPr>
              <a:t> ,</a:t>
            </a:r>
            <a:r>
              <a:rPr lang="en-US" sz="4800" b="1" dirty="0" err="1" smtClean="0">
                <a:latin typeface="DevLys 010" pitchFamily="2" charset="0"/>
              </a:rPr>
              <a:t>oa</a:t>
            </a:r>
            <a:r>
              <a:rPr lang="en-US" sz="4800" b="1" dirty="0" smtClean="0">
                <a:latin typeface="DevLys 010" pitchFamily="2" charset="0"/>
              </a:rPr>
              <a:t> mi </a:t>
            </a:r>
            <a:r>
              <a:rPr lang="en-US" sz="4800" b="1" dirty="0" err="1" smtClean="0">
                <a:latin typeface="DevLys 010" pitchFamily="2" charset="0"/>
              </a:rPr>
              <a:t>fuokZpu</a:t>
            </a:r>
            <a:r>
              <a:rPr lang="en-US" sz="4800" b="1" dirty="0" smtClean="0">
                <a:latin typeface="DevLys 010" pitchFamily="2" charset="0"/>
              </a:rPr>
              <a:t> 2018 ¼iwokZ)Z½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599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6600" b="1" dirty="0" smtClean="0">
                <a:latin typeface="Aparajita" pitchFamily="34" charset="0"/>
                <a:cs typeface="Aparajita" pitchFamily="34" charset="0"/>
              </a:rPr>
              <a:t>EVM</a:t>
            </a:r>
          </a:p>
          <a:p>
            <a:pPr marL="393700" indent="-393700" algn="ctr">
              <a:buNone/>
            </a:pPr>
            <a:r>
              <a:rPr lang="en-US" sz="4000" dirty="0" smtClean="0">
                <a:latin typeface="DevLys 010" pitchFamily="2" charset="0"/>
              </a:rPr>
              <a:t>,Q-,y-</a:t>
            </a:r>
            <a:r>
              <a:rPr lang="en-US" sz="4000" dirty="0" err="1" smtClean="0">
                <a:latin typeface="DevLys 010" pitchFamily="2" charset="0"/>
              </a:rPr>
              <a:t>lh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marL="393700" indent="-393700" algn="ctr">
              <a:buNone/>
            </a:pPr>
            <a:r>
              <a:rPr lang="en-US" sz="4000" dirty="0" err="1" smtClean="0">
                <a:latin typeface="DevLys 010" pitchFamily="2" charset="0"/>
              </a:rPr>
              <a:t>js.MekbZts’ku</a:t>
            </a:r>
            <a:endParaRPr lang="en-US" sz="4000" dirty="0" smtClean="0">
              <a:latin typeface="DevLys 010" pitchFamily="2" charset="0"/>
            </a:endParaRPr>
          </a:p>
          <a:p>
            <a:pPr marL="393700" indent="-393700" algn="ctr">
              <a:buNone/>
            </a:pPr>
            <a:r>
              <a:rPr lang="en-US" sz="4000" dirty="0" err="1" smtClean="0">
                <a:latin typeface="DevLys 010" pitchFamily="2" charset="0"/>
              </a:rPr>
              <a:t>deh'kfuax</a:t>
            </a:r>
            <a:endParaRPr lang="en-US" sz="4800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676400"/>
          </a:xfrm>
        </p:spPr>
        <p:txBody>
          <a:bodyPr>
            <a:noAutofit/>
          </a:bodyPr>
          <a:lstStyle/>
          <a:p>
            <a:r>
              <a:rPr lang="en-US" sz="6600" b="1" dirty="0" err="1" smtClean="0">
                <a:latin typeface="DevLys 010" pitchFamily="2" charset="0"/>
              </a:rPr>
              <a:t>funsZ’k</a:t>
            </a:r>
            <a:endParaRPr lang="en-US" sz="66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DevLys 010" pitchFamily="2" charset="0"/>
              </a:rPr>
              <a:t>vk;ksx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Kki</a:t>
            </a:r>
            <a:r>
              <a:rPr lang="en-US" sz="3200" b="1" dirty="0" smtClean="0">
                <a:latin typeface="DevLys 010" pitchFamily="2" charset="0"/>
              </a:rPr>
              <a:t> 444] </a:t>
            </a:r>
            <a:r>
              <a:rPr lang="en-US" sz="3200" b="1" dirty="0" err="1" smtClean="0">
                <a:latin typeface="DevLys 010" pitchFamily="2" charset="0"/>
              </a:rPr>
              <a:t>fnukad</a:t>
            </a:r>
            <a:r>
              <a:rPr lang="en-US" sz="3200" b="1" dirty="0" smtClean="0">
                <a:latin typeface="DevLys 010" pitchFamily="2" charset="0"/>
              </a:rPr>
              <a:t> 26-11-16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smtClean="0">
                <a:latin typeface="DevLys 010" pitchFamily="2" charset="0"/>
              </a:rPr>
              <a:t>,</a:t>
            </a:r>
            <a:r>
              <a:rPr lang="en-US" sz="3200" b="1" dirty="0" err="1" smtClean="0">
                <a:latin typeface="DevLys 010" pitchFamily="2" charset="0"/>
              </a:rPr>
              <a:t>oa</a:t>
            </a:r>
            <a:r>
              <a:rPr lang="en-US" sz="3200" b="1" dirty="0" smtClean="0">
                <a:latin typeface="DevLys 010" pitchFamily="2" charset="0"/>
              </a:rPr>
              <a:t> 507] </a:t>
            </a:r>
            <a:r>
              <a:rPr lang="en-US" sz="3200" b="1" dirty="0" err="1" smtClean="0">
                <a:latin typeface="DevLys 010" pitchFamily="2" charset="0"/>
              </a:rPr>
              <a:t>fnukad</a:t>
            </a:r>
            <a:r>
              <a:rPr lang="en-US" sz="3200" b="1" dirty="0" smtClean="0">
                <a:latin typeface="DevLys 010" pitchFamily="2" charset="0"/>
              </a:rPr>
              <a:t> 23-12-17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371600"/>
            <a:ext cx="8458200" cy="502920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sz="5100" dirty="0" err="1" smtClean="0">
                <a:latin typeface="DevLys 010" pitchFamily="2" charset="0"/>
              </a:rPr>
              <a:t>js.MekbZts’ku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vkSj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deh’kfuax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gsrq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dysDVj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iw.kZr</a:t>
            </a:r>
            <a:r>
              <a:rPr lang="en-US" sz="5100" dirty="0" smtClean="0">
                <a:latin typeface="DevLys 010" pitchFamily="2" charset="0"/>
              </a:rPr>
              <a:t>% </a:t>
            </a:r>
            <a:r>
              <a:rPr lang="en-US" sz="5100" dirty="0" err="1" smtClean="0">
                <a:latin typeface="DevLys 010" pitchFamily="2" charset="0"/>
              </a:rPr>
              <a:t>vf</a:t>
            </a:r>
            <a:r>
              <a:rPr lang="en-US" sz="5100" dirty="0" smtClean="0">
                <a:latin typeface="DevLys 010" pitchFamily="2" charset="0"/>
              </a:rPr>
              <a:t>/</a:t>
            </a:r>
            <a:r>
              <a:rPr lang="en-US" sz="5100" dirty="0" err="1" smtClean="0">
                <a:latin typeface="DevLys 010" pitchFamily="2" charset="0"/>
              </a:rPr>
              <a:t>kd`r</a:t>
            </a:r>
            <a:r>
              <a:rPr lang="en-US" sz="5100" dirty="0" smtClean="0">
                <a:latin typeface="DevLys 010" pitchFamily="2" charset="0"/>
              </a:rPr>
              <a:t>- </a:t>
            </a:r>
            <a:r>
              <a:rPr lang="en-US" sz="5100" dirty="0" err="1" smtClean="0">
                <a:latin typeface="DevLys 010" pitchFamily="2" charset="0"/>
              </a:rPr>
              <a:t>izs</a:t>
            </a:r>
            <a:r>
              <a:rPr lang="en-US" sz="5100" dirty="0" smtClean="0">
                <a:latin typeface="DevLys 010" pitchFamily="2" charset="0"/>
              </a:rPr>
              <a:t>{</a:t>
            </a:r>
            <a:r>
              <a:rPr lang="en-US" sz="5100" dirty="0" err="1" smtClean="0">
                <a:latin typeface="DevLys 010" pitchFamily="2" charset="0"/>
              </a:rPr>
              <a:t>kd</a:t>
            </a:r>
            <a:r>
              <a:rPr lang="en-US" sz="5100" dirty="0" smtClean="0">
                <a:latin typeface="DevLys 010" pitchFamily="2" charset="0"/>
              </a:rPr>
              <a:t> dh </a:t>
            </a:r>
            <a:r>
              <a:rPr lang="en-US" sz="5100" dirty="0" err="1" smtClean="0">
                <a:latin typeface="DevLys 010" pitchFamily="2" charset="0"/>
              </a:rPr>
              <a:t>mifLFkfr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vfuok;Z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ugha</a:t>
            </a:r>
            <a:r>
              <a:rPr lang="en-US" sz="5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5100" dirty="0" err="1" smtClean="0">
                <a:latin typeface="DevLys 010" pitchFamily="2" charset="0"/>
              </a:rPr>
              <a:t>uxjikfydk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fuxe</a:t>
            </a:r>
            <a:r>
              <a:rPr lang="en-US" sz="5100" dirty="0" smtClean="0">
                <a:latin typeface="DevLys 010" pitchFamily="2" charset="0"/>
              </a:rPr>
              <a:t> ,</a:t>
            </a:r>
            <a:r>
              <a:rPr lang="en-US" sz="5100" dirty="0" err="1" smtClean="0">
                <a:latin typeface="DevLys 010" pitchFamily="2" charset="0"/>
              </a:rPr>
              <a:t>oa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uxjikfydk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ifj"kn</a:t>
            </a:r>
            <a:r>
              <a:rPr lang="en-US" sz="5100" dirty="0" smtClean="0">
                <a:latin typeface="DevLys 010" pitchFamily="2" charset="0"/>
              </a:rPr>
              <a:t>~ </a:t>
            </a:r>
            <a:r>
              <a:rPr lang="en-US" sz="5100" dirty="0" err="1" smtClean="0">
                <a:latin typeface="DevLys 010" pitchFamily="2" charset="0"/>
              </a:rPr>
              <a:t>ds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fy</a:t>
            </a:r>
            <a:r>
              <a:rPr lang="en-US" sz="5100" dirty="0" smtClean="0">
                <a:latin typeface="DevLys 010" pitchFamily="2" charset="0"/>
              </a:rPr>
              <a:t>, </a:t>
            </a:r>
            <a:r>
              <a:rPr lang="en-US" sz="5100" dirty="0" err="1" smtClean="0">
                <a:latin typeface="DevLys 010" pitchFamily="2" charset="0"/>
              </a:rPr>
              <a:t>izfrokMZ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U;wure</a:t>
            </a:r>
            <a:r>
              <a:rPr lang="en-US" sz="5100" dirty="0" smtClean="0">
                <a:latin typeface="DevLys 010" pitchFamily="2" charset="0"/>
              </a:rPr>
              <a:t> 02 </a:t>
            </a:r>
            <a:r>
              <a:rPr lang="en-US" sz="5100" dirty="0" err="1" smtClean="0">
                <a:latin typeface="DevLys 010" pitchFamily="2" charset="0"/>
              </a:rPr>
              <a:t>fjtoZ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bZOgh,e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rFkk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uxjifj"kn</a:t>
            </a:r>
            <a:r>
              <a:rPr lang="en-US" sz="5100" dirty="0" smtClean="0">
                <a:latin typeface="DevLys 010" pitchFamily="2" charset="0"/>
              </a:rPr>
              <a:t>~ </a:t>
            </a:r>
            <a:r>
              <a:rPr lang="en-US" sz="5100" dirty="0" err="1" smtClean="0">
                <a:latin typeface="DevLys 010" pitchFamily="2" charset="0"/>
              </a:rPr>
              <a:t>ds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fy</a:t>
            </a:r>
            <a:r>
              <a:rPr lang="en-US" sz="5100" dirty="0" smtClean="0">
                <a:latin typeface="DevLys 010" pitchFamily="2" charset="0"/>
              </a:rPr>
              <a:t>, </a:t>
            </a:r>
            <a:r>
              <a:rPr lang="en-US" sz="5100" dirty="0" err="1" smtClean="0">
                <a:latin typeface="DevLys 010" pitchFamily="2" charset="0"/>
              </a:rPr>
              <a:t>izfrokMZ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U;wure</a:t>
            </a:r>
            <a:r>
              <a:rPr lang="en-US" sz="5100" dirty="0" smtClean="0">
                <a:latin typeface="DevLys 010" pitchFamily="2" charset="0"/>
              </a:rPr>
              <a:t> 01 </a:t>
            </a:r>
            <a:r>
              <a:rPr lang="en-US" sz="5100" dirty="0" err="1" smtClean="0">
                <a:latin typeface="DevLys 010" pitchFamily="2" charset="0"/>
              </a:rPr>
              <a:t>fjtoZ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bZOgh,e</a:t>
            </a:r>
            <a:r>
              <a:rPr lang="en-US" sz="5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5100" dirty="0" err="1" smtClean="0">
                <a:latin typeface="DevLys 010" pitchFamily="2" charset="0"/>
              </a:rPr>
              <a:t>izR;sd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xzke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iapk;r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gsrq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U;wure</a:t>
            </a:r>
            <a:r>
              <a:rPr lang="en-US" sz="5100" dirty="0" smtClean="0">
                <a:latin typeface="DevLys 010" pitchFamily="2" charset="0"/>
              </a:rPr>
              <a:t> ,d </a:t>
            </a:r>
            <a:r>
              <a:rPr lang="en-US" sz="5100" dirty="0" err="1" smtClean="0">
                <a:latin typeface="DevLys 010" pitchFamily="2" charset="0"/>
              </a:rPr>
              <a:t>fjtoZ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bZ-Ogh-,e</a:t>
            </a:r>
            <a:r>
              <a:rPr lang="en-US" sz="5100" dirty="0" smtClean="0">
                <a:latin typeface="DevLys 010" pitchFamily="2" charset="0"/>
              </a:rPr>
              <a:t>- </a:t>
            </a:r>
            <a:r>
              <a:rPr lang="en-US" sz="5100" dirty="0" err="1" smtClean="0">
                <a:latin typeface="DevLys 010" pitchFamily="2" charset="0"/>
              </a:rPr>
              <a:t>rS;kj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fd;k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tkukA</a:t>
            </a:r>
            <a:endParaRPr lang="en-US" sz="5100" dirty="0" smtClean="0">
              <a:latin typeface="DevLys 010" pitchFamily="2" charset="0"/>
            </a:endParaRPr>
          </a:p>
          <a:p>
            <a:pPr algn="just"/>
            <a:r>
              <a:rPr lang="en-US" sz="5100" dirty="0" err="1" smtClean="0">
                <a:latin typeface="DevLys 010" pitchFamily="2" charset="0"/>
              </a:rPr>
              <a:t>U;wure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ls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vf</a:t>
            </a:r>
            <a:r>
              <a:rPr lang="en-US" sz="5100" dirty="0" smtClean="0">
                <a:latin typeface="DevLys 010" pitchFamily="2" charset="0"/>
              </a:rPr>
              <a:t>/</a:t>
            </a:r>
            <a:r>
              <a:rPr lang="en-US" sz="5100" dirty="0" err="1" smtClean="0">
                <a:latin typeface="DevLys 010" pitchFamily="2" charset="0"/>
              </a:rPr>
              <a:t>kd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bZ-Ogh-,e</a:t>
            </a:r>
            <a:r>
              <a:rPr lang="en-US" sz="5100" dirty="0" smtClean="0">
                <a:latin typeface="DevLys 010" pitchFamily="2" charset="0"/>
              </a:rPr>
              <a:t>- </a:t>
            </a:r>
            <a:r>
              <a:rPr lang="en-US" sz="5100" dirty="0" err="1" smtClean="0">
                <a:latin typeface="DevLys 010" pitchFamily="2" charset="0"/>
              </a:rPr>
              <a:t>rS;kj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djus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ckjs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esa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dysDVj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fu.kZ</a:t>
            </a:r>
            <a:r>
              <a:rPr lang="en-US" sz="5100" dirty="0" smtClean="0">
                <a:latin typeface="DevLys 010" pitchFamily="2" charset="0"/>
              </a:rPr>
              <a:t>; </a:t>
            </a:r>
            <a:r>
              <a:rPr lang="en-US" sz="5100" dirty="0" err="1" smtClean="0">
                <a:latin typeface="DevLys 010" pitchFamily="2" charset="0"/>
              </a:rPr>
              <a:t>ys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ldsaxsA</a:t>
            </a:r>
            <a:endParaRPr lang="en-US" sz="5100" dirty="0" smtClean="0">
              <a:latin typeface="DevLys 010" pitchFamily="2" charset="0"/>
            </a:endParaRPr>
          </a:p>
          <a:p>
            <a:pPr algn="just"/>
            <a:r>
              <a:rPr lang="en-US" sz="5100" dirty="0" err="1" smtClean="0">
                <a:latin typeface="DevLys 010" pitchFamily="2" charset="0"/>
              </a:rPr>
              <a:t>izFke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pj.k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js.MekbZts’ku</a:t>
            </a:r>
            <a:r>
              <a:rPr lang="en-US" sz="5100" dirty="0" smtClean="0">
                <a:latin typeface="DevLys 010" pitchFamily="2" charset="0"/>
              </a:rPr>
              <a:t> ,</a:t>
            </a:r>
            <a:r>
              <a:rPr lang="en-US" sz="5100" dirty="0" err="1" smtClean="0">
                <a:latin typeface="DevLys 010" pitchFamily="2" charset="0"/>
              </a:rPr>
              <a:t>oa</a:t>
            </a:r>
            <a:r>
              <a:rPr lang="en-US" sz="5100" dirty="0" smtClean="0">
                <a:latin typeface="DevLys 010" pitchFamily="2" charset="0"/>
              </a:rPr>
              <a:t> ,Q-,y-</a:t>
            </a:r>
            <a:r>
              <a:rPr lang="en-US" sz="5100" dirty="0" err="1" smtClean="0">
                <a:latin typeface="DevLys 010" pitchFamily="2" charset="0"/>
              </a:rPr>
              <a:t>lh</a:t>
            </a:r>
            <a:r>
              <a:rPr lang="en-US" sz="5100" dirty="0" smtClean="0">
                <a:latin typeface="DevLys 010" pitchFamily="2" charset="0"/>
              </a:rPr>
              <a:t>- </a:t>
            </a:r>
            <a:r>
              <a:rPr lang="en-US" sz="5100" dirty="0" err="1" smtClean="0">
                <a:latin typeface="DevLys 010" pitchFamily="2" charset="0"/>
              </a:rPr>
              <a:t>gsrq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Vªadksa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dk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p;u</a:t>
            </a:r>
            <a:r>
              <a:rPr lang="en-US" sz="5100" dirty="0" smtClean="0">
                <a:latin typeface="DevLys 010" pitchFamily="2" charset="0"/>
              </a:rPr>
              <a:t>%&amp; </a:t>
            </a:r>
          </a:p>
          <a:p>
            <a:pPr algn="just"/>
            <a:r>
              <a:rPr lang="en-US" sz="5100" dirty="0" err="1" smtClean="0">
                <a:latin typeface="DevLys 010" pitchFamily="2" charset="0"/>
              </a:rPr>
              <a:t>ernku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dsUnz</a:t>
            </a:r>
            <a:r>
              <a:rPr lang="en-US" sz="5100" dirty="0" smtClean="0">
                <a:latin typeface="DevLys 010" pitchFamily="2" charset="0"/>
              </a:rPr>
              <a:t> dh </a:t>
            </a:r>
            <a:r>
              <a:rPr lang="en-US" sz="5100" dirty="0" err="1" smtClean="0">
                <a:latin typeface="DevLys 010" pitchFamily="2" charset="0"/>
              </a:rPr>
              <a:t>dqy</a:t>
            </a:r>
            <a:r>
              <a:rPr lang="en-US" sz="5100" dirty="0" smtClean="0">
                <a:latin typeface="DevLys 010" pitchFamily="2" charset="0"/>
              </a:rPr>
              <a:t> la[;k $ </a:t>
            </a:r>
            <a:r>
              <a:rPr lang="en-US" sz="5100" dirty="0" err="1" smtClean="0">
                <a:latin typeface="DevLys 010" pitchFamily="2" charset="0"/>
              </a:rPr>
              <a:t>fjtoZ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bZ-Ogh-,e</a:t>
            </a:r>
            <a:r>
              <a:rPr lang="en-US" sz="5100" dirty="0" smtClean="0">
                <a:latin typeface="DevLys 010" pitchFamily="2" charset="0"/>
              </a:rPr>
              <a:t>- dh la[;k ¾ </a:t>
            </a:r>
            <a:r>
              <a:rPr lang="en-US" sz="5100" dirty="0" err="1" smtClean="0">
                <a:latin typeface="DevLys 010" pitchFamily="2" charset="0"/>
              </a:rPr>
              <a:t>izkIr</a:t>
            </a:r>
            <a:r>
              <a:rPr lang="en-US" sz="5100" dirty="0" smtClean="0">
                <a:latin typeface="DevLys 010" pitchFamily="2" charset="0"/>
              </a:rPr>
              <a:t> la[;k </a:t>
            </a:r>
            <a:r>
              <a:rPr lang="en-US" sz="5100" dirty="0" err="1" smtClean="0">
                <a:latin typeface="DevLys 010" pitchFamily="2" charset="0"/>
              </a:rPr>
              <a:t>esa</a:t>
            </a:r>
            <a:r>
              <a:rPr lang="en-US" sz="5100" dirty="0" smtClean="0">
                <a:latin typeface="DevLys 010" pitchFamily="2" charset="0"/>
              </a:rPr>
              <a:t> 50</a:t>
            </a:r>
            <a:r>
              <a:rPr lang="en-US" sz="5100" dirty="0" smtClean="0">
                <a:latin typeface="+mj-lt"/>
              </a:rPr>
              <a:t>% </a:t>
            </a:r>
            <a:r>
              <a:rPr lang="en-US" sz="5100" dirty="0" smtClean="0">
                <a:latin typeface="DevLys 010" pitchFamily="2" charset="0"/>
              </a:rPr>
              <a:t>c&lt;+</a:t>
            </a:r>
            <a:r>
              <a:rPr lang="en-US" sz="5100" dirty="0" err="1" smtClean="0">
                <a:latin typeface="DevLys 010" pitchFamily="2" charset="0"/>
              </a:rPr>
              <a:t>kdj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dqy</a:t>
            </a:r>
            <a:r>
              <a:rPr lang="en-US" sz="5100" dirty="0" smtClean="0">
                <a:latin typeface="DevLys 010" pitchFamily="2" charset="0"/>
              </a:rPr>
              <a:t> la[;k </a:t>
            </a:r>
            <a:r>
              <a:rPr lang="en-US" sz="5100" dirty="0" err="1" smtClean="0">
                <a:latin typeface="DevLys 010" pitchFamily="2" charset="0"/>
              </a:rPr>
              <a:t>ds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eku</a:t>
            </a:r>
            <a:r>
              <a:rPr lang="en-US" sz="5100" dirty="0" smtClean="0">
                <a:latin typeface="DevLys 010" pitchFamily="2" charset="0"/>
              </a:rPr>
              <a:t> </a:t>
            </a:r>
            <a:r>
              <a:rPr lang="en-US" sz="5100" dirty="0" err="1" smtClean="0">
                <a:latin typeface="DevLys 010" pitchFamily="2" charset="0"/>
              </a:rPr>
              <a:t>lsA</a:t>
            </a:r>
            <a:endParaRPr lang="en-US" sz="5100" dirty="0" smtClean="0">
              <a:latin typeface="DevLys 010" pitchFamily="2" charset="0"/>
            </a:endParaRPr>
          </a:p>
          <a:p>
            <a:pPr algn="just"/>
            <a:endParaRPr lang="en-US" sz="5100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172200"/>
          </a:xfrm>
        </p:spPr>
        <p:txBody>
          <a:bodyPr>
            <a:noAutofit/>
          </a:bodyPr>
          <a:lstStyle/>
          <a:p>
            <a:pPr algn="just"/>
            <a:r>
              <a:rPr lang="en-US" sz="3000" dirty="0" err="1" smtClean="0">
                <a:latin typeface="DevLys 010" pitchFamily="2" charset="0"/>
              </a:rPr>
              <a:t>vk;ksx</a:t>
            </a:r>
            <a:r>
              <a:rPr lang="en-US" sz="3000" dirty="0" smtClean="0">
                <a:latin typeface="DevLys 010" pitchFamily="2" charset="0"/>
              </a:rPr>
              <a:t> }</a:t>
            </a:r>
            <a:r>
              <a:rPr lang="en-US" sz="3000" dirty="0" err="1" smtClean="0">
                <a:latin typeface="DevLys 010" pitchFamily="2" charset="0"/>
              </a:rPr>
              <a:t>kjk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fu.kZ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fy;k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x;k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</a:t>
            </a:r>
            <a:r>
              <a:rPr lang="en-US" sz="3000" dirty="0" smtClean="0">
                <a:latin typeface="DevLys 010" pitchFamily="2" charset="0"/>
              </a:rPr>
              <a:t>] </a:t>
            </a:r>
            <a:r>
              <a:rPr lang="en-US" sz="3000" dirty="0" err="1" smtClean="0">
                <a:latin typeface="DevLys 010" pitchFamily="2" charset="0"/>
              </a:rPr>
              <a:t>tgka</a:t>
            </a:r>
            <a:r>
              <a:rPr lang="en-US" sz="3000" dirty="0" smtClean="0">
                <a:latin typeface="DevLys 010" pitchFamily="2" charset="0"/>
              </a:rPr>
              <a:t> ,d in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ogka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daVªksy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Vaªd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lkFk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cSysV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Vªad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rFkk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tgka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inksa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ogka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daVªksy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Vªad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lkFk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cSysV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Vªad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is;fjax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djrs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gq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js.MekbZts’ku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ldrk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vFkkZr</a:t>
            </a:r>
            <a:r>
              <a:rPr lang="en-US" sz="3000" dirty="0" smtClean="0">
                <a:latin typeface="DevLys 010" pitchFamily="2" charset="0"/>
              </a:rPr>
              <a:t>~ </a:t>
            </a:r>
            <a:r>
              <a:rPr lang="en-US" sz="3000" dirty="0" err="1" smtClean="0">
                <a:latin typeface="DevLys 010" pitchFamily="2" charset="0"/>
              </a:rPr>
              <a:t>ftrus</a:t>
            </a:r>
            <a:r>
              <a:rPr lang="en-US" sz="3000" dirty="0" smtClean="0">
                <a:latin typeface="DevLys 010" pitchFamily="2" charset="0"/>
              </a:rPr>
              <a:t> in </a:t>
            </a:r>
            <a:r>
              <a:rPr lang="en-US" sz="3000" dirty="0" err="1" smtClean="0">
                <a:latin typeface="DevLys 010" pitchFamily="2" charset="0"/>
              </a:rPr>
              <a:t>gsrq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gksuk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</a:t>
            </a:r>
            <a:r>
              <a:rPr lang="en-US" sz="3000" dirty="0" smtClean="0">
                <a:latin typeface="DevLys 010" pitchFamily="2" charset="0"/>
              </a:rPr>
              <a:t>] </a:t>
            </a:r>
            <a:r>
              <a:rPr lang="en-US" sz="3000" dirty="0" err="1" smtClean="0">
                <a:latin typeface="DevLys 010" pitchFamily="2" charset="0"/>
              </a:rPr>
              <a:t>mlh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vuqikr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daVªksy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lkFk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cSysV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Vªad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is;fjax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tk,A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vr,o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ftyk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bl</a:t>
            </a:r>
            <a:r>
              <a:rPr lang="en-US" sz="3000" dirty="0" smtClean="0">
                <a:latin typeface="DevLys 010" pitchFamily="2" charset="0"/>
              </a:rPr>
              <a:t> x.kuk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lh;w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ch;w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Vªad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p;u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djsaxsA</a:t>
            </a:r>
            <a:r>
              <a:rPr lang="en-US" sz="3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deh’kfuax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nkSjku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fdlh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[</a:t>
            </a:r>
            <a:r>
              <a:rPr lang="en-US" sz="3000" dirty="0" err="1" smtClean="0">
                <a:latin typeface="DevLys 010" pitchFamily="2" charset="0"/>
              </a:rPr>
              <a:t>kjkch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iwjs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is;j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cnyus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vko’;drk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ugha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gSA</a:t>
            </a:r>
            <a:r>
              <a:rPr lang="en-US" sz="3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js.MekbZts’ku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dsoy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bZ-Ogh-,e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VªSfdax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ekWfuVfjax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flLVe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</a:t>
            </a:r>
            <a:r>
              <a:rPr lang="en-US" sz="3000" dirty="0" smtClean="0">
                <a:latin typeface="DevLys 010" pitchFamily="2" charset="0"/>
              </a:rPr>
              <a:t>/;e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tk,xkA</a:t>
            </a:r>
            <a:endParaRPr lang="en-US" sz="3000" dirty="0" smtClean="0">
              <a:latin typeface="DevLys 010" pitchFamily="2" charset="0"/>
            </a:endParaRPr>
          </a:p>
          <a:p>
            <a:pPr>
              <a:buNone/>
            </a:pPr>
            <a:endParaRPr lang="en-US" sz="3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1722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pj.k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mifLFkfr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djsaxsA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izfr;ka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tk,xhA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DykWd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sjj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kjkc</a:t>
            </a:r>
            <a:r>
              <a:rPr lang="en-US" dirty="0" smtClean="0">
                <a:latin typeface="DevLys 010" pitchFamily="2" charset="0"/>
              </a:rPr>
              <a:t> u </a:t>
            </a:r>
            <a:r>
              <a:rPr lang="en-US" dirty="0" err="1" smtClean="0">
                <a:latin typeface="DevLys 010" pitchFamily="2" charset="0"/>
              </a:rPr>
              <a:t>ekuk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DykWd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sjj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iapukek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ihBklhu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iapukesa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tk,axsA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egkikSj@v</a:t>
            </a:r>
            <a:r>
              <a:rPr lang="en-US" dirty="0" smtClean="0">
                <a:latin typeface="DevLys 010" pitchFamily="2" charset="0"/>
              </a:rPr>
              <a:t>/;{k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172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ljiap</a:t>
            </a:r>
            <a:r>
              <a:rPr lang="en-US" sz="2800" dirty="0" smtClean="0">
                <a:latin typeface="DevLys 010" pitchFamily="2" charset="0"/>
              </a:rPr>
              <a:t> in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f}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lnL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gksxhA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vfrfjDr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dh la[;k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tk,A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fjtoZ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4 </a:t>
            </a:r>
            <a:r>
              <a:rPr lang="en-US" sz="2800" dirty="0" err="1" smtClean="0">
                <a:latin typeface="DevLys 010" pitchFamily="2" charset="0"/>
              </a:rPr>
              <a:t>vadks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izdfYir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izfo"Vh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tk,xhA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b="1" u="sng" dirty="0" err="1" smtClean="0">
                <a:latin typeface="DevLys 010" pitchFamily="2" charset="0"/>
              </a:rPr>
              <a:t>uxjh</a:t>
            </a:r>
            <a:r>
              <a:rPr lang="en-US" sz="2800" b="1" u="sng" dirty="0" smtClean="0">
                <a:latin typeface="DevLys 010" pitchFamily="2" charset="0"/>
              </a:rPr>
              <a:t>; </a:t>
            </a:r>
            <a:r>
              <a:rPr lang="en-US" sz="2800" b="1" u="sng" dirty="0" err="1" smtClean="0">
                <a:latin typeface="DevLys 010" pitchFamily="2" charset="0"/>
              </a:rPr>
              <a:t>fuokZpu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esa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izdfYir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Øekad</a:t>
            </a:r>
            <a:r>
              <a:rPr lang="en-US" sz="2800" b="1" u="sng" dirty="0" smtClean="0">
                <a:latin typeface="DevLys 010" pitchFamily="2" charset="0"/>
              </a:rPr>
              <a:t> %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</a:t>
            </a:r>
            <a:r>
              <a:rPr lang="en-US" sz="2800" dirty="0" err="1" smtClean="0">
                <a:latin typeface="DevLys 010" pitchFamily="2" charset="0"/>
              </a:rPr>
              <a:t>izFke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vad</a:t>
            </a:r>
            <a:r>
              <a:rPr lang="en-US" sz="2800" dirty="0" smtClean="0">
                <a:latin typeface="DevLys 010" pitchFamily="2" charset="0"/>
              </a:rPr>
              <a:t>  &amp;  5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f+}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r`rh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vad</a:t>
            </a:r>
            <a:r>
              <a:rPr lang="en-US" sz="2800" dirty="0" smtClean="0">
                <a:latin typeface="DevLys 010" pitchFamily="2" charset="0"/>
              </a:rPr>
              <a:t> &amp;  </a:t>
            </a:r>
            <a:r>
              <a:rPr lang="en-US" sz="2800" dirty="0" err="1" smtClean="0">
                <a:latin typeface="DevLys 010" pitchFamily="2" charset="0"/>
              </a:rPr>
              <a:t>okMZ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</a:t>
            </a:r>
            <a:r>
              <a:rPr lang="en-US" sz="2800" dirty="0" err="1" smtClean="0">
                <a:latin typeface="DevLys 010" pitchFamily="2" charset="0"/>
              </a:rPr>
              <a:t>prqFkZ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vad</a:t>
            </a:r>
            <a:r>
              <a:rPr lang="en-US" sz="2800" dirty="0" smtClean="0">
                <a:latin typeface="DevLys 010" pitchFamily="2" charset="0"/>
              </a:rPr>
              <a:t>      &amp;  </a:t>
            </a:r>
            <a:r>
              <a:rPr lang="en-US" sz="2800" dirty="0" err="1" smtClean="0">
                <a:latin typeface="DevLys 010" pitchFamily="2" charset="0"/>
              </a:rPr>
              <a:t>fjtoZ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l-Ø- </a:t>
            </a:r>
          </a:p>
          <a:p>
            <a:pPr algn="just"/>
            <a:r>
              <a:rPr lang="en-US" sz="2800" b="1" u="sng" dirty="0" err="1" smtClean="0">
                <a:latin typeface="DevLys 010" pitchFamily="2" charset="0"/>
              </a:rPr>
              <a:t>iapk;r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fuokZpu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esa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izdfYir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Øekad</a:t>
            </a:r>
            <a:r>
              <a:rPr lang="en-US" sz="2800" b="1" u="sng" dirty="0" smtClean="0">
                <a:latin typeface="DevLys 010" pitchFamily="2" charset="0"/>
              </a:rPr>
              <a:t> %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</a:t>
            </a:r>
            <a:r>
              <a:rPr lang="en-US" sz="2800" dirty="0" err="1" smtClean="0">
                <a:latin typeface="DevLys 010" pitchFamily="2" charset="0"/>
              </a:rPr>
              <a:t>izFke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vad</a:t>
            </a:r>
            <a:r>
              <a:rPr lang="en-US" sz="2800" dirty="0" smtClean="0">
                <a:latin typeface="DevLys 010" pitchFamily="2" charset="0"/>
              </a:rPr>
              <a:t>  &amp;  7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f+}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r`rh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vad</a:t>
            </a:r>
            <a:r>
              <a:rPr lang="en-US" sz="2800" dirty="0" smtClean="0">
                <a:latin typeface="DevLys 010" pitchFamily="2" charset="0"/>
              </a:rPr>
              <a:t> &amp;  </a:t>
            </a:r>
            <a:r>
              <a:rPr lang="en-US" sz="2800" dirty="0" err="1" smtClean="0">
                <a:latin typeface="DevLys 010" pitchFamily="2" charset="0"/>
              </a:rPr>
              <a:t>tuin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okMZ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</a:t>
            </a:r>
            <a:r>
              <a:rPr lang="en-US" sz="2800" dirty="0" err="1" smtClean="0">
                <a:latin typeface="DevLys 010" pitchFamily="2" charset="0"/>
              </a:rPr>
              <a:t>prqFkZ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vad</a:t>
            </a:r>
            <a:r>
              <a:rPr lang="en-US" sz="2800" dirty="0" smtClean="0">
                <a:latin typeface="DevLys 010" pitchFamily="2" charset="0"/>
              </a:rPr>
              <a:t>      &amp;  </a:t>
            </a:r>
            <a:r>
              <a:rPr lang="en-US" sz="2800" dirty="0" err="1" smtClean="0">
                <a:latin typeface="DevLys 010" pitchFamily="2" charset="0"/>
              </a:rPr>
              <a:t>fjtoZ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l-Ø- </a:t>
            </a:r>
          </a:p>
          <a:p>
            <a:pPr algn="just">
              <a:buNone/>
            </a:pPr>
            <a:endParaRPr lang="en-US" sz="2800" dirty="0" smtClean="0">
              <a:latin typeface="DevLys 010" pitchFamily="2" charset="0"/>
            </a:endParaRPr>
          </a:p>
          <a:p>
            <a:pPr>
              <a:buNone/>
            </a:pPr>
            <a:endParaRPr lang="en-US" sz="2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3246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[</a:t>
            </a:r>
            <a:r>
              <a:rPr lang="en-US" dirty="0" err="1" smtClean="0">
                <a:latin typeface="DevLys 010" pitchFamily="2" charset="0"/>
              </a:rPr>
              <a:t>kjkc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fjtoZ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fjtoZ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izdfYir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Øekad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mifLFkr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tk,xhA</a:t>
            </a:r>
            <a:endParaRPr lang="en-US" b="1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dirty="0" smtClean="0">
                <a:latin typeface="DevLys 010" pitchFamily="2" charset="0"/>
              </a:rPr>
              <a:t>	</a:t>
            </a: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bZ-Ogh-,e</a:t>
            </a:r>
            <a:r>
              <a:rPr lang="en-US" sz="4000" b="1" dirty="0" smtClean="0">
                <a:latin typeface="DevLys 010" pitchFamily="2" charset="0"/>
              </a:rPr>
              <a:t>- dh ,Q-,y-</a:t>
            </a:r>
            <a:r>
              <a:rPr lang="en-US" sz="4000" b="1" dirty="0" err="1" smtClean="0">
                <a:latin typeface="DevLys 010" pitchFamily="2" charset="0"/>
              </a:rPr>
              <a:t>lh</a:t>
            </a:r>
            <a:r>
              <a:rPr lang="en-US" sz="4000" b="1" dirty="0" smtClean="0">
                <a:latin typeface="DevLys 010" pitchFamily="2" charset="0"/>
              </a:rPr>
              <a:t>- ,</a:t>
            </a:r>
            <a:r>
              <a:rPr lang="en-US" sz="4000" b="1" dirty="0" err="1" smtClean="0">
                <a:latin typeface="DevLys 010" pitchFamily="2" charset="0"/>
              </a:rPr>
              <a:t>oa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deh’kfuax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077200" cy="4648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4000" dirty="0" smtClean="0">
                <a:latin typeface="DevLys 010" pitchFamily="2" charset="0"/>
              </a:rPr>
              <a:t>	</a:t>
            </a:r>
            <a:endParaRPr lang="en-US" sz="4000" b="1" dirty="0" smtClean="0">
              <a:latin typeface="DevLys 010" pitchFamily="2" charset="0"/>
            </a:endParaRPr>
          </a:p>
          <a:p>
            <a:pPr marL="393700" indent="-393700" algn="just"/>
            <a:r>
              <a:rPr lang="en-US" dirty="0" err="1" smtClean="0">
                <a:latin typeface="DevLys 010" pitchFamily="2" charset="0"/>
              </a:rPr>
              <a:t>uxjh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fudk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egkikSj@v</a:t>
            </a:r>
            <a:r>
              <a:rPr lang="en-US" dirty="0" smtClean="0">
                <a:latin typeface="DevLys 010" pitchFamily="2" charset="0"/>
              </a:rPr>
              <a:t>/;{k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Aparajita" pitchFamily="34" charset="0"/>
                <a:cs typeface="Aparajita" pitchFamily="34" charset="0"/>
              </a:rPr>
              <a:t>Recall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Aparajita" pitchFamily="34" charset="0"/>
                <a:cs typeface="Aparajita" pitchFamily="34" charset="0"/>
              </a:rPr>
              <a:t>EVM  </a:t>
            </a:r>
            <a:r>
              <a:rPr lang="en-US" dirty="0" smtClean="0">
                <a:latin typeface="DevLys 010" pitchFamily="2" charset="0"/>
              </a:rPr>
              <a:t>dh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deh’kfuax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smtClean="0">
                <a:latin typeface="Aparajita" pitchFamily="34" charset="0"/>
                <a:cs typeface="Aparajita" pitchFamily="34" charset="0"/>
              </a:rPr>
              <a:t>ECIL </a:t>
            </a:r>
            <a:r>
              <a:rPr lang="en-US" dirty="0" err="1" smtClean="0">
                <a:latin typeface="DevLys 010" pitchFamily="2" charset="0"/>
              </a:rPr>
              <a:t>bathfu;lZ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bathfu;lZ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¼iapk;r </a:t>
            </a:r>
            <a:r>
              <a:rPr lang="en-US" dirty="0" err="1" smtClean="0">
                <a:latin typeface="DevLys 010" pitchFamily="2" charset="0"/>
              </a:rPr>
              <a:t>vke@mi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mi fuokZpu½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-@</a:t>
            </a:r>
            <a:r>
              <a:rPr lang="en-US" dirty="0" err="1" smtClean="0">
                <a:latin typeface="DevLys 010" pitchFamily="2" charset="0"/>
              </a:rPr>
              <a:t>deh’kfuax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djsaxsA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LVhdj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jax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yky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DevLys 010" pitchFamily="2" charset="0"/>
              </a:rPr>
              <a:t>	</a:t>
            </a:r>
            <a:br>
              <a:rPr lang="en-US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dh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deh’kfuax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2133600"/>
            <a:ext cx="8153400" cy="36576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¼;fn </a:t>
            </a:r>
            <a:r>
              <a:rPr lang="en-US" dirty="0" smtClean="0">
                <a:latin typeface="Aparajita" pitchFamily="34" charset="0"/>
                <a:cs typeface="Aparajita" pitchFamily="34" charset="0"/>
              </a:rPr>
              <a:t>ECIL  </a:t>
            </a:r>
            <a:r>
              <a:rPr lang="en-US" dirty="0" err="1" smtClean="0">
                <a:latin typeface="DevLys 010" pitchFamily="2" charset="0"/>
              </a:rPr>
              <a:t>bathfu;lZ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mifLFkr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rks½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deh’kfuax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b="1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LVhdj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jax</a:t>
            </a:r>
            <a:r>
              <a:rPr lang="en-US" b="1" dirty="0" smtClean="0">
                <a:latin typeface="DevLys 010" pitchFamily="2" charset="0"/>
              </a:rPr>
              <a:t> &amp; </a:t>
            </a:r>
            <a:r>
              <a:rPr lang="en-US" b="1" dirty="0" err="1" smtClean="0">
                <a:latin typeface="DevLys 010" pitchFamily="2" charset="0"/>
              </a:rPr>
              <a:t>gjk</a:t>
            </a:r>
            <a:endParaRPr lang="en-US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parajita" pitchFamily="34" charset="0"/>
                <a:cs typeface="Aparajita" pitchFamily="34" charset="0"/>
              </a:rPr>
              <a:t>EVM</a:t>
            </a:r>
            <a:br>
              <a:rPr lang="en-US" b="1" dirty="0" smtClean="0">
                <a:latin typeface="Aparajita" pitchFamily="34" charset="0"/>
                <a:cs typeface="Aparajita" pitchFamily="34" charset="0"/>
              </a:rPr>
            </a:br>
            <a:r>
              <a:rPr lang="en-US" b="1" dirty="0" err="1" smtClean="0">
                <a:latin typeface="DevLys 010" pitchFamily="2" charset="0"/>
                <a:cs typeface="Aparajita" pitchFamily="34" charset="0"/>
              </a:rPr>
              <a:t>vLFkk;h</a:t>
            </a:r>
            <a:r>
              <a:rPr lang="en-US" b="1" dirty="0" smtClean="0">
                <a:latin typeface="DevLys 010" pitchFamily="2" charset="0"/>
                <a:cs typeface="Aparajita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parajita" pitchFamily="34" charset="0"/>
              </a:rPr>
              <a:t>LVªkax:e</a:t>
            </a:r>
            <a:endParaRPr lang="en-US" b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810000"/>
          </a:xfrm>
        </p:spPr>
        <p:txBody>
          <a:bodyPr>
            <a:norm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uxjh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fudk</a:t>
            </a:r>
            <a:r>
              <a:rPr lang="en-US" sz="3600" dirty="0" smtClean="0">
                <a:latin typeface="DevLys 010" pitchFamily="2" charset="0"/>
              </a:rPr>
              <a:t>;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vke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mi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vLFkk;h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LVªkax:e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laca</a:t>
            </a:r>
            <a:r>
              <a:rPr lang="en-US" sz="3600" dirty="0" smtClean="0">
                <a:latin typeface="DevLys 010" pitchFamily="2" charset="0"/>
              </a:rPr>
              <a:t>/k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fn’kk&amp;funsZ’k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vLFkk;h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LVªkax:e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LFkkfir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tk,a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09600" y="1447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Ikfji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=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Øekad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 ,Q&amp;82&amp;02@2016@vkB@324]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fnukad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Aparajita" pitchFamily="34" charset="0"/>
              </a:rPr>
              <a:t> 05-05-2017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arajita" pitchFamily="34" charset="0"/>
              <a:ea typeface="+mj-ea"/>
              <a:cs typeface="Aparajita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  <a:cs typeface="Aparajita" pitchFamily="34" charset="0"/>
              </a:rPr>
              <a:t>fuokZpu</a:t>
            </a:r>
            <a:r>
              <a:rPr lang="en-US" b="1" dirty="0" smtClean="0">
                <a:latin typeface="DevLys 010" pitchFamily="2" charset="0"/>
                <a:cs typeface="Aparajita" pitchFamily="34" charset="0"/>
              </a:rPr>
              <a:t> </a:t>
            </a:r>
            <a:r>
              <a:rPr lang="en-US" b="1" dirty="0" err="1" smtClean="0">
                <a:latin typeface="DevLys 010" pitchFamily="2" charset="0"/>
                <a:cs typeface="Aparajita" pitchFamily="34" charset="0"/>
              </a:rPr>
              <a:t>lkexzh</a:t>
            </a:r>
            <a:endParaRPr lang="en-US" b="1" dirty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fLFkfr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Dlik;MZ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vfeV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L;kgh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ikojiSd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,-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err="1" smtClean="0">
                <a:latin typeface="DevLys 010" pitchFamily="2" charset="0"/>
              </a:rPr>
              <a:t>vis</a:t>
            </a:r>
            <a:r>
              <a:rPr lang="en-US" sz="6600" b="1" dirty="0" smtClean="0">
                <a:latin typeface="DevLys 010" pitchFamily="2" charset="0"/>
              </a:rPr>
              <a:t>{</a:t>
            </a:r>
            <a:r>
              <a:rPr lang="en-US" sz="6600" b="1" dirty="0" err="1" smtClean="0">
                <a:latin typeface="DevLys 010" pitchFamily="2" charset="0"/>
              </a:rPr>
              <a:t>kk,a</a:t>
            </a:r>
            <a:endParaRPr lang="en-US" sz="66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096001"/>
          </a:xfrm>
        </p:spPr>
        <p:txBody>
          <a:bodyPr anchor="ctr">
            <a:noAutofit/>
          </a:bodyPr>
          <a:lstStyle/>
          <a:p>
            <a:pPr algn="just"/>
            <a:r>
              <a:rPr lang="en-US" sz="3000" dirty="0" err="1" smtClean="0">
                <a:latin typeface="DevLys 010" pitchFamily="2" charset="0"/>
              </a:rPr>
              <a:t>uxjh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fudk;ksa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iapk;r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vke@mi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2018 ¼iwokZ)Z½ 2018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,Q-,y-</a:t>
            </a:r>
            <a:r>
              <a:rPr lang="en-US" sz="3000" dirty="0" err="1" smtClean="0">
                <a:latin typeface="DevLys 010" pitchFamily="2" charset="0"/>
              </a:rPr>
              <a:t>lh</a:t>
            </a:r>
            <a:r>
              <a:rPr lang="en-US" sz="3000" dirty="0" smtClean="0">
                <a:latin typeface="DevLys 010" pitchFamily="2" charset="0"/>
              </a:rPr>
              <a:t>-] </a:t>
            </a:r>
            <a:r>
              <a:rPr lang="en-US" sz="3000" dirty="0" err="1" smtClean="0">
                <a:latin typeface="DevLys 010" pitchFamily="2" charset="0"/>
              </a:rPr>
              <a:t>js.MekbZts’ku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vkSj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deh’kafuax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dk;Z</a:t>
            </a:r>
            <a:r>
              <a:rPr lang="en-US" sz="3000" dirty="0" smtClean="0">
                <a:latin typeface="DevLys 010" pitchFamily="2" charset="0"/>
              </a:rPr>
              <a:t> ck/</a:t>
            </a:r>
            <a:r>
              <a:rPr lang="en-US" sz="3000" dirty="0" err="1" smtClean="0">
                <a:latin typeface="DevLys 010" pitchFamily="2" charset="0"/>
              </a:rPr>
              <a:t>kkjfgr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iw.kZ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</a:t>
            </a:r>
            <a:r>
              <a:rPr lang="en-US" sz="3000" dirty="0" smtClean="0">
                <a:latin typeface="DevLys 010" pitchFamily="2" charset="0"/>
              </a:rPr>
              <a:t>,-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ECIL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DevLys 010" pitchFamily="2" charset="0"/>
              </a:rPr>
              <a:t>dh </a:t>
            </a:r>
            <a:r>
              <a:rPr lang="en-US" sz="3000" dirty="0" err="1" smtClean="0">
                <a:latin typeface="DevLys 010" pitchFamily="2" charset="0"/>
              </a:rPr>
              <a:t>fjis;fjax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Vhe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vko';d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O;oLFkk</a:t>
            </a:r>
            <a:r>
              <a:rPr lang="en-US" sz="3000" dirty="0" smtClean="0">
                <a:latin typeface="DevLys 010" pitchFamily="2" charset="0"/>
              </a:rPr>
              <a:t>,¡ </a:t>
            </a:r>
            <a:r>
              <a:rPr lang="en-US" sz="3000" dirty="0" err="1" smtClean="0">
                <a:latin typeface="DevLys 010" pitchFamily="2" charset="0"/>
              </a:rPr>
              <a:t>lqfuf'pr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fu;r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le;lhek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ukWuofdZax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EVM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fjis;fjax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lqfuf'pr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djsa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>
                <a:latin typeface="DevLys 010" pitchFamily="2" charset="0"/>
              </a:rPr>
              <a:t>,d </a:t>
            </a:r>
            <a:r>
              <a:rPr lang="en-US" sz="3000" dirty="0" err="1" smtClean="0">
                <a:latin typeface="DevLys 010" pitchFamily="2" charset="0"/>
              </a:rPr>
              <a:t>fnu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U;wure</a:t>
            </a:r>
            <a:r>
              <a:rPr lang="en-US" sz="3000" dirty="0" smtClean="0">
                <a:latin typeface="DevLys 010" pitchFamily="2" charset="0"/>
              </a:rPr>
              <a:t> 100 </a:t>
            </a:r>
            <a:r>
              <a:rPr lang="en-US" sz="3000" dirty="0" err="1" smtClean="0">
                <a:latin typeface="DevLys 010" pitchFamily="2" charset="0"/>
              </a:rPr>
              <a:t>fMokbZl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kkj</a:t>
            </a:r>
            <a:r>
              <a:rPr lang="en-US" sz="3000" dirty="0" smtClean="0">
                <a:latin typeface="DevLys 010" pitchFamily="2" charset="0"/>
              </a:rPr>
              <a:t>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fujarj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vof</a:t>
            </a:r>
            <a:r>
              <a:rPr lang="en-US" sz="3000" dirty="0" smtClean="0">
                <a:latin typeface="DevLys 010" pitchFamily="2" charset="0"/>
              </a:rPr>
              <a:t>/k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dk;Z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djk;k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</a:t>
            </a:r>
            <a:r>
              <a:rPr lang="en-US" sz="3000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sz="3000" dirty="0" smtClean="0">
                <a:latin typeface="DevLys 010" pitchFamily="2" charset="0"/>
              </a:rPr>
              <a:t>50&amp;50 </a:t>
            </a:r>
            <a:r>
              <a:rPr lang="en-US" sz="3000" dirty="0" err="1" smtClean="0">
                <a:latin typeface="DevLys 010" pitchFamily="2" charset="0"/>
              </a:rPr>
              <a:t>js.Me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ofdZax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e’khuksa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smtClean="0">
                <a:latin typeface="Aparajita" pitchFamily="34" charset="0"/>
                <a:cs typeface="Aparajita" pitchFamily="34" charset="0"/>
              </a:rPr>
              <a:t>ECIL </a:t>
            </a:r>
            <a:r>
              <a:rPr lang="en-US" sz="3000" dirty="0" err="1" smtClean="0">
                <a:latin typeface="DevLys 010" pitchFamily="2" charset="0"/>
              </a:rPr>
              <a:t>bathfu;lZ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tkap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vfuok;Zr</a:t>
            </a:r>
            <a:r>
              <a:rPr lang="en-US" sz="3000" dirty="0" smtClean="0">
                <a:latin typeface="DevLys 010" pitchFamily="2" charset="0"/>
              </a:rPr>
              <a:t>% </a:t>
            </a:r>
            <a:r>
              <a:rPr lang="en-US" sz="3000" dirty="0" err="1" smtClean="0">
                <a:latin typeface="DevLys 010" pitchFamily="2" charset="0"/>
              </a:rPr>
              <a:t>iw.kZ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</a:t>
            </a:r>
            <a:r>
              <a:rPr lang="en-US" sz="3000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ftys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leLr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DMM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okil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br>
              <a:rPr lang="en-US" sz="2800" dirty="0" smtClean="0">
                <a:latin typeface="DevLys 010" pitchFamily="2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DEO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izek.ki= </a:t>
            </a:r>
            <a:r>
              <a:rPr lang="en-US" sz="2800" dirty="0" err="1" smtClean="0">
                <a:latin typeface="DevLys 010" pitchFamily="2" charset="0"/>
              </a:rPr>
              <a:t>rRdky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Hkstsa</a:t>
            </a:r>
            <a:r>
              <a:rPr lang="en-US" sz="2800" dirty="0" smtClean="0">
                <a:latin typeface="DevLys 010" pitchFamily="2" charset="0"/>
              </a:rPr>
              <a:t>-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endParaRPr lang="en-US" sz="3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b="1" dirty="0" smtClean="0">
                <a:latin typeface="DevLys 010" pitchFamily="2" charset="0"/>
              </a:rPr>
              <a:t>/</a:t>
            </a:r>
            <a:r>
              <a:rPr lang="en-US" sz="19900" b="1" dirty="0" err="1" smtClean="0">
                <a:latin typeface="DevLys 010" pitchFamily="2" charset="0"/>
              </a:rPr>
              <a:t>kU;okn</a:t>
            </a:r>
            <a:endParaRPr lang="en-US" sz="199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51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2335</TotalTime>
  <Words>2342</Words>
  <Application>Microsoft Office PowerPoint</Application>
  <PresentationFormat>On-screen Show (4:3)</PresentationFormat>
  <Paragraphs>1249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EVM izf’k{k.k  25 twu ls 27 twu 2018</vt:lpstr>
      <vt:lpstr>EVM izh ,Q-,y-lh- ifj.kke</vt:lpstr>
      <vt:lpstr>Slide 3</vt:lpstr>
      <vt:lpstr>Slide 4</vt:lpstr>
      <vt:lpstr>Slide 5</vt:lpstr>
      <vt:lpstr>Slide 6</vt:lpstr>
      <vt:lpstr>Slide 7</vt:lpstr>
      <vt:lpstr>daVªksy ;wfuV lkxj laHkkx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ftys dh leLr DMM vk;ksx dks okil fd;s tkus ds lEca/k esa  DEO ds izek.ki= dh fLFkfr </vt:lpstr>
      <vt:lpstr>pacy laHkkx </vt:lpstr>
      <vt:lpstr>Xokfy;j laHkkx</vt:lpstr>
      <vt:lpstr>lkxj laHkkx</vt:lpstr>
      <vt:lpstr>Hkksiky laHkkx</vt:lpstr>
      <vt:lpstr>mTtSu laHkkx</vt:lpstr>
      <vt:lpstr>bUnkSj laHkkx</vt:lpstr>
      <vt:lpstr>tcyiqj laHkkx</vt:lpstr>
      <vt:lpstr>jhok laHkkx </vt:lpstr>
      <vt:lpstr>'kgMksy laHkkx </vt:lpstr>
      <vt:lpstr>ueZnkiqje~ laHkkx </vt:lpstr>
      <vt:lpstr>y{;</vt:lpstr>
      <vt:lpstr>Slide 36</vt:lpstr>
      <vt:lpstr>ofdZax fMokbZl dh js.Me tkap vk;ksx dk Kki Øekad 286] fnukad 14-06-18</vt:lpstr>
      <vt:lpstr>uxjh; fudk;@iapk;r vke ,oa mi fuokZpu 2018 ¼iwokZ)Z½</vt:lpstr>
      <vt:lpstr>funsZ’k</vt:lpstr>
      <vt:lpstr>vk;ksx dk Kki 444] fnukad 26-11-16  ,oa 507] fnukad 23-12-17</vt:lpstr>
      <vt:lpstr>Slide 41</vt:lpstr>
      <vt:lpstr>Slide 42</vt:lpstr>
      <vt:lpstr>Slide 43</vt:lpstr>
      <vt:lpstr>Slide 44</vt:lpstr>
      <vt:lpstr>bZ-Ogh-,e- dh ,Q-,y-lh- ,oa deh’kfuax</vt:lpstr>
      <vt:lpstr>  bZ-Ogh-,e- dh ,Q-,y-lh- ,oa deh’kfuax </vt:lpstr>
      <vt:lpstr>EVM vLFkk;h LVªkax:e</vt:lpstr>
      <vt:lpstr>fuokZpu lkexzh</vt:lpstr>
      <vt:lpstr>vis{kk,a</vt:lpstr>
      <vt:lpstr>Slide 50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ernkrk lwph okf"kZd iqujh{k.k 2018  izf'k{k.k</dc:title>
  <dc:creator>deepak sir</dc:creator>
  <cp:lastModifiedBy>lenovo</cp:lastModifiedBy>
  <cp:revision>410</cp:revision>
  <dcterms:created xsi:type="dcterms:W3CDTF">2018-03-16T05:17:39Z</dcterms:created>
  <dcterms:modified xsi:type="dcterms:W3CDTF">2018-06-27T04:47:44Z</dcterms:modified>
</cp:coreProperties>
</file>